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handoutMasterIdLst>
    <p:handoutMasterId r:id="rId37"/>
  </p:handoutMasterIdLst>
  <p:sldIdLst>
    <p:sldId id="256" r:id="rId3"/>
    <p:sldId id="278" r:id="rId4"/>
    <p:sldId id="279" r:id="rId5"/>
    <p:sldId id="257" r:id="rId6"/>
    <p:sldId id="311" r:id="rId7"/>
    <p:sldId id="313" r:id="rId8"/>
    <p:sldId id="314" r:id="rId9"/>
    <p:sldId id="316" r:id="rId10"/>
    <p:sldId id="319" r:id="rId11"/>
    <p:sldId id="321" r:id="rId12"/>
    <p:sldId id="323" r:id="rId13"/>
    <p:sldId id="324" r:id="rId14"/>
    <p:sldId id="325" r:id="rId15"/>
    <p:sldId id="333" r:id="rId16"/>
    <p:sldId id="334" r:id="rId17"/>
    <p:sldId id="336" r:id="rId18"/>
    <p:sldId id="337" r:id="rId19"/>
    <p:sldId id="338" r:id="rId20"/>
    <p:sldId id="339" r:id="rId21"/>
    <p:sldId id="340" r:id="rId22"/>
    <p:sldId id="341" r:id="rId23"/>
    <p:sldId id="326" r:id="rId24"/>
    <p:sldId id="327" r:id="rId25"/>
    <p:sldId id="328" r:id="rId26"/>
    <p:sldId id="342" r:id="rId27"/>
    <p:sldId id="343" r:id="rId28"/>
    <p:sldId id="344" r:id="rId29"/>
    <p:sldId id="345" r:id="rId30"/>
    <p:sldId id="329" r:id="rId31"/>
    <p:sldId id="347" r:id="rId32"/>
    <p:sldId id="330" r:id="rId33"/>
    <p:sldId id="331" r:id="rId34"/>
    <p:sldId id="332" r:id="rId35"/>
  </p:sldIdLst>
  <p:sldSz cx="9144000" cy="5142230"/>
  <p:notesSz cx="6858000" cy="9144000"/>
  <p:defaultTextStyle>
    <a:defPPr>
      <a:defRPr lang="zh-CN"/>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1936" userDrawn="1">
          <p15:clr>
            <a:srgbClr val="A4A3A4"/>
          </p15:clr>
        </p15:guide>
        <p15:guide id="2" pos="28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BC5DF"/>
    <a:srgbClr val="232A34"/>
    <a:srgbClr val="F6F2C1"/>
    <a:srgbClr val="BD0B18"/>
    <a:srgbClr val="D50D1B"/>
    <a:srgbClr val="F33644"/>
    <a:srgbClr val="EAEAEA"/>
    <a:srgbClr val="C0C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69" d="100"/>
          <a:sy n="69" d="100"/>
        </p:scale>
        <p:origin x="-138" y="-102"/>
      </p:cViewPr>
      <p:guideLst>
        <p:guide orient="horz" pos="1936"/>
        <p:guide pos="2892"/>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0" Type="http://schemas.openxmlformats.org/officeDocument/2006/relationships/tableStyles" Target="tableStyles.xml"/><Relationship Id="rId4" Type="http://schemas.openxmlformats.org/officeDocument/2006/relationships/slide" Target="slides/slide2.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handoutMaster" Target="handoutMasters/handoutMaster1.xml"/><Relationship Id="rId36" Type="http://schemas.openxmlformats.org/officeDocument/2006/relationships/notesMaster" Target="notesMasters/notesMaster1.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Arial" panose="020B0604020202020204" pitchFamily="34" charset="0"/>
                <a:ea typeface="SimSun" panose="02010600030101010101" pitchFamily="2" charset="-122"/>
                <a:cs typeface="+mn-cs"/>
              </a:rPr>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Arial" panose="020B0604020202020204" pitchFamily="34" charset="0"/>
                <a:ea typeface="SimSun"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D2A48B96-639E-45A3-A0BA-2464DFDB1FAA}" type="datetimeFigureOut">
              <a:rPr lang="zh-CN" altLang="en-US" strike="noStrike" noProof="1" smtClean="0">
                <a:latin typeface="Arial" panose="020B0604020202020204" pitchFamily="34" charset="0"/>
                <a:ea typeface="SimSun" panose="02010600030101010101" pitchFamily="2" charset="-122"/>
                <a:cs typeface="+mn-cs"/>
              </a:rPr>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077" name="备注占位符 4"/>
          <p:cNvSpPr>
            <a:spLocks noGrp="1"/>
          </p:cNvSpPr>
          <p:nvPr>
            <p:ph type="body" sz="quarter"/>
          </p:nvPr>
        </p:nvSpPr>
        <p:spPr>
          <a:xfrm>
            <a:off x="685800" y="4400550"/>
            <a:ext cx="5486400" cy="3600450"/>
          </a:xfrm>
          <a:prstGeom prst="rect">
            <a:avLst/>
          </a:prstGeom>
          <a:noFill/>
          <a:ln w="9525">
            <a:noFill/>
          </a:ln>
        </p:spPr>
        <p:txBody>
          <a:bodyPr lIns="91440" tIns="45720" rIns="91440" bIns="45720" anchor="t"/>
          <a:p>
            <a:pPr marL="0" marR="0" lvl="0" indent="0" algn="l" defTabSz="914400" rtl="0" eaLnBrk="1" fontAlgn="auto" latinLnBrk="0" hangingPunct="1">
              <a:lnSpc>
                <a:spcPct val="100000"/>
              </a:lnSpc>
              <a:spcBef>
                <a:spcPts val="0"/>
              </a:spcBef>
              <a:spcAft>
                <a:spcPts val="0"/>
              </a:spcAft>
              <a:buClrTx/>
              <a:buSzTx/>
              <a:buFontTx/>
              <a:buNone/>
              <a:defRPr/>
            </a:pPr>
            <a:r>
              <a:rPr lang="zh-CN" altLang="en-US" strike="noStrike" noProof="0" smtClean="0">
                <a:ln>
                  <a:noFill/>
                </a:ln>
                <a:effectLst/>
                <a:uLnTx/>
                <a:uFillTx/>
                <a:sym typeface="+mn-ea"/>
              </a:rPr>
              <a:t>Click to edit Master text style</a:t>
            </a:r>
            <a:endParaRPr kumimoji="0" lang="zh-CN" altLang="en-US"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lang="zh-CN" altLang="en-US" strike="noStrike" noProof="0" smtClean="0">
                <a:ln>
                  <a:noFill/>
                </a:ln>
                <a:effectLst/>
                <a:uLnTx/>
                <a:uFillTx/>
                <a:sym typeface="+mn-ea"/>
              </a:rPr>
              <a:t>Second level</a:t>
            </a:r>
            <a:endParaRPr kumimoji="0" lang="zh-CN" altLang="en-US"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1" fontAlgn="auto" latinLnBrk="0" hangingPunct="1">
              <a:lnSpc>
                <a:spcPct val="100000"/>
              </a:lnSpc>
              <a:spcBef>
                <a:spcPts val="0"/>
              </a:spcBef>
              <a:spcAft>
                <a:spcPts val="0"/>
              </a:spcAft>
              <a:buClrTx/>
              <a:buSzTx/>
              <a:buFontTx/>
              <a:buNone/>
              <a:defRPr/>
            </a:pPr>
            <a:r>
              <a:rPr lang="zh-CN" altLang="en-US" strike="noStrike" noProof="0" smtClean="0">
                <a:ln>
                  <a:noFill/>
                </a:ln>
                <a:effectLst/>
                <a:uLnTx/>
                <a:uFillTx/>
                <a:sym typeface="+mn-ea"/>
              </a:rPr>
              <a:t>Third level</a:t>
            </a:r>
            <a:endParaRPr kumimoji="0" lang="zh-CN" altLang="en-US"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1" fontAlgn="auto" latinLnBrk="0" hangingPunct="1">
              <a:lnSpc>
                <a:spcPct val="100000"/>
              </a:lnSpc>
              <a:spcBef>
                <a:spcPts val="0"/>
              </a:spcBef>
              <a:spcAft>
                <a:spcPts val="0"/>
              </a:spcAft>
              <a:buClrTx/>
              <a:buSzTx/>
              <a:buFontTx/>
              <a:buNone/>
              <a:defRPr/>
            </a:pPr>
            <a:r>
              <a:rPr lang="zh-CN" altLang="en-US" strike="noStrike" noProof="0" smtClean="0">
                <a:ln>
                  <a:noFill/>
                </a:ln>
                <a:effectLst/>
                <a:uLnTx/>
                <a:uFillTx/>
                <a:sym typeface="+mn-ea"/>
              </a:rPr>
              <a:t>Fourth level</a:t>
            </a:r>
            <a:endParaRPr kumimoji="0" lang="zh-CN" altLang="en-US"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1" fontAlgn="auto" latinLnBrk="0" hangingPunct="1">
              <a:lnSpc>
                <a:spcPct val="100000"/>
              </a:lnSpc>
              <a:spcBef>
                <a:spcPts val="0"/>
              </a:spcBef>
              <a:spcAft>
                <a:spcPts val="0"/>
              </a:spcAft>
              <a:buClrTx/>
              <a:buSzTx/>
              <a:buFontTx/>
              <a:buNone/>
              <a:defRPr/>
            </a:pPr>
            <a:r>
              <a:rPr lang="zh-CN" altLang="en-US" strike="noStrike" noProof="0" smtClean="0">
                <a:ln>
                  <a:noFill/>
                </a:ln>
                <a:effectLst/>
                <a:uLnTx/>
                <a:uFillTx/>
                <a:sym typeface="+mn-ea"/>
              </a:rPr>
              <a:t>Fifth level</a:t>
            </a:r>
            <a:endParaRPr lang="zh-CN" altLang="en-US" strike="noStrike" noProof="1"/>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A6837353-30EB-4A48-80EB-173D804AEFBD}" type="slidenum">
              <a:rPr lang="zh-CN" altLang="en-US" strike="noStrike" noProof="1" smtClean="0">
                <a:latin typeface="Arial" panose="020B0604020202020204" pitchFamily="34" charset="0"/>
                <a:ea typeface="SimSun"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3" name="Footer Placeholder 2"/>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4" name="Slide Number Placeholder 3"/>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 1025"/>
          <p:cNvSpPr>
            <a:spLocks noGrp="1"/>
          </p:cNvSpPr>
          <p:nvPr>
            <p:ph type="title"/>
          </p:nvPr>
        </p:nvSpPr>
        <p:spPr>
          <a:xfrm>
            <a:off x="457200" y="206375"/>
            <a:ext cx="8229600" cy="857250"/>
          </a:xfrm>
          <a:prstGeom prst="rect">
            <a:avLst/>
          </a:prstGeom>
          <a:noFill/>
          <a:ln w="9525">
            <a:noFill/>
          </a:ln>
        </p:spPr>
        <p:txBody>
          <a:bodyPr anchor="ctr"/>
          <a:p>
            <a:pPr lvl="0" indent="0"/>
            <a:r>
              <a:rPr lang="zh-CN" altLang="en-US"/>
              <a:t>Click to edit Master title style</a:t>
            </a:r>
            <a:endParaRPr lang="zh-CN" altLang="en-US"/>
          </a:p>
        </p:txBody>
      </p:sp>
      <p:sp>
        <p:nvSpPr>
          <p:cNvPr id="1027" name="文本占位符 1026"/>
          <p:cNvSpPr>
            <a:spLocks noGrp="1"/>
          </p:cNvSpPr>
          <p:nvPr>
            <p:ph type="body"/>
          </p:nvPr>
        </p:nvSpPr>
        <p:spPr>
          <a:xfrm>
            <a:off x="457200" y="1200150"/>
            <a:ext cx="8229600" cy="3392488"/>
          </a:xfrm>
          <a:prstGeom prst="rect">
            <a:avLst/>
          </a:prstGeom>
          <a:noFill/>
          <a:ln w="9525">
            <a:noFill/>
          </a:ln>
        </p:spPr>
        <p:txBody>
          <a:bodyPr anchor="t"/>
          <a:p>
            <a:pPr lvl="0" indent="-342900"/>
            <a:r>
              <a:rPr lang="zh-CN" altLang="en-US"/>
              <a:t>Click to edit Master </a:t>
            </a:r>
            <a:r>
              <a:rPr lang="zh-CN" altLang="zh-CN" dirty="0"/>
              <a:t>text</a:t>
            </a:r>
            <a:r>
              <a:rPr lang="zh-CN" altLang="en-US"/>
              <a:t> style</a:t>
            </a:r>
            <a:endParaRPr lang="zh-CN" altLang="en-US"/>
          </a:p>
          <a:p>
            <a:pPr lvl="1" indent="-285750"/>
            <a:r>
              <a:rPr lang="zh-CN" altLang="en-US"/>
              <a:t>Second level</a:t>
            </a:r>
            <a:endParaRPr lang="zh-CN" altLang="en-US"/>
          </a:p>
          <a:p>
            <a:pPr lvl="2" indent="-228600"/>
            <a:r>
              <a:rPr lang="zh-CN" altLang="en-US"/>
              <a:t>Third level</a:t>
            </a:r>
            <a:endParaRPr lang="zh-CN" altLang="en-US"/>
          </a:p>
          <a:p>
            <a:pPr lvl="3" indent="-228600"/>
            <a:r>
              <a:rPr lang="zh-CN" altLang="en-US"/>
              <a:t>Fourth level</a:t>
            </a:r>
            <a:endParaRPr lang="zh-CN" altLang="en-US"/>
          </a:p>
          <a:p>
            <a:pPr lvl="4" indent="-228600"/>
            <a:r>
              <a:rPr lang="zh-CN" altLang="en-US"/>
              <a:t>Fifth level</a:t>
            </a:r>
            <a:endParaRPr lang="zh-CN" altLang="en-US"/>
          </a:p>
        </p:txBody>
      </p:sp>
      <p:sp>
        <p:nvSpPr>
          <p:cNvPr id="1028" name="日期占位符 1027"/>
          <p:cNvSpPr>
            <a:spLocks noGrp="1"/>
          </p:cNvSpPr>
          <p:nvPr>
            <p:ph type="dt" sz="half" idx="2"/>
          </p:nvPr>
        </p:nvSpPr>
        <p:spPr>
          <a:xfrm>
            <a:off x="457200" y="4683125"/>
            <a:ext cx="2133600" cy="357188"/>
          </a:xfrm>
          <a:prstGeom prst="rect">
            <a:avLst/>
          </a:prstGeom>
          <a:noFill/>
          <a:ln w="9525">
            <a:noFill/>
          </a:ln>
        </p:spPr>
        <p:txBody>
          <a:bodyPr/>
          <a:lstStyle>
            <a:lvl1pPr>
              <a:defRPr sz="1400"/>
            </a:lvl1pPr>
          </a:lstStyle>
          <a:p>
            <a:pPr lvl="0" fontAlgn="base"/>
            <a:endParaRPr lang="zh-CN" altLang="en-US" strike="noStrike" noProof="1">
              <a:latin typeface="Arial" panose="020B0604020202020204" pitchFamily="34" charset="0"/>
            </a:endParaRPr>
          </a:p>
        </p:txBody>
      </p:sp>
      <p:sp>
        <p:nvSpPr>
          <p:cNvPr id="1029" name="页脚占位符 1028"/>
          <p:cNvSpPr>
            <a:spLocks noGrp="1"/>
          </p:cNvSpPr>
          <p:nvPr>
            <p:ph type="ftr" sz="quarter" idx="3"/>
          </p:nvPr>
        </p:nvSpPr>
        <p:spPr>
          <a:xfrm>
            <a:off x="3124200" y="4683125"/>
            <a:ext cx="2895600" cy="357188"/>
          </a:xfrm>
          <a:prstGeom prst="rect">
            <a:avLst/>
          </a:prstGeom>
          <a:noFill/>
          <a:ln w="9525">
            <a:noFill/>
          </a:ln>
        </p:spPr>
        <p:txBody>
          <a:bodyPr/>
          <a:lstStyle>
            <a:lvl1pPr algn="ctr">
              <a:defRPr sz="1400"/>
            </a:lvl1pPr>
          </a:lstStyle>
          <a:p>
            <a:pPr lvl="0" fontAlgn="base"/>
            <a:endParaRPr lang="zh-CN" altLang="en-US" strike="noStrike" noProof="1">
              <a:latin typeface="Arial" panose="020B0604020202020204" pitchFamily="34" charset="0"/>
            </a:endParaRPr>
          </a:p>
        </p:txBody>
      </p:sp>
      <p:sp>
        <p:nvSpPr>
          <p:cNvPr id="1030" name="灯片编号占位符 1029"/>
          <p:cNvSpPr>
            <a:spLocks noGrp="1"/>
          </p:cNvSpPr>
          <p:nvPr>
            <p:ph type="sldNum" sz="quarter" idx="4"/>
          </p:nvPr>
        </p:nvSpPr>
        <p:spPr>
          <a:xfrm>
            <a:off x="6553200" y="4683125"/>
            <a:ext cx="2133600" cy="357188"/>
          </a:xfrm>
          <a:prstGeom prst="rect">
            <a:avLst/>
          </a:prstGeom>
          <a:noFill/>
          <a:ln w="9525">
            <a:noFill/>
          </a:ln>
        </p:spPr>
        <p:txBody>
          <a:bodyPr/>
          <a:lstStyle>
            <a:lvl1pPr algn="r">
              <a:defRPr sz="1400"/>
            </a:lvl1pPr>
          </a:lstStyle>
          <a:p>
            <a:pPr lvl="0" fontAlgn="base"/>
            <a:fld id="{9A0DB2DC-4C9A-4742-B13C-FB6460FD3503}" type="slidenum">
              <a:rPr lang="zh-CN" altLang="en-US" strike="noStrike" noProof="1">
                <a:latin typeface="Arial" panose="020B0604020202020204" pitchFamily="34" charset="0"/>
                <a:ea typeface="SimSun" panose="02010600030101010101" pitchFamily="2" charset="-122"/>
                <a:cs typeface="+mn-cs"/>
              </a:rPr>
            </a:fld>
            <a:endParaRPr lang="zh-CN" altLang="en-US" strike="noStrike" noProof="1">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SimSun" panose="02010600030101010101" pitchFamily="2" charset="-122"/>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jpe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r="-64"/>
          </a:stretch>
        </a:blipFill>
        <a:effectLst/>
      </p:bgPr>
    </p:bg>
    <p:spTree>
      <p:nvGrpSpPr>
        <p:cNvPr id="1" name=""/>
        <p:cNvGrpSpPr/>
        <p:nvPr/>
      </p:nvGrpSpPr>
      <p:grpSpPr/>
      <p:grpSp>
        <p:nvGrpSpPr>
          <p:cNvPr id="4098" name="组合 10241"/>
          <p:cNvGrpSpPr/>
          <p:nvPr/>
        </p:nvGrpSpPr>
        <p:grpSpPr>
          <a:xfrm>
            <a:off x="0" y="4433924"/>
            <a:ext cx="9144000" cy="707989"/>
            <a:chOff x="0" y="507"/>
            <a:chExt cx="6138" cy="475"/>
          </a:xfrm>
        </p:grpSpPr>
        <p:sp>
          <p:nvSpPr>
            <p:cNvPr id="4103" name="任意多边形 10246"/>
            <p:cNvSpPr/>
            <p:nvPr/>
          </p:nvSpPr>
          <p:spPr>
            <a:xfrm>
              <a:off x="1598" y="713"/>
              <a:ext cx="402" cy="269"/>
            </a:xfrm>
            <a:custGeom>
              <a:avLst/>
              <a:gdLst/>
              <a:ahLst/>
              <a:cxnLst/>
              <a:pathLst>
                <a:path w="402" h="269">
                  <a:moveTo>
                    <a:pt x="0" y="269"/>
                  </a:moveTo>
                  <a:lnTo>
                    <a:pt x="280" y="0"/>
                  </a:lnTo>
                  <a:lnTo>
                    <a:pt x="402" y="269"/>
                  </a:lnTo>
                  <a:lnTo>
                    <a:pt x="0" y="269"/>
                  </a:lnTo>
                  <a:close/>
                </a:path>
              </a:pathLst>
            </a:custGeom>
            <a:solidFill>
              <a:srgbClr val="232A34"/>
            </a:solidFill>
            <a:ln w="9525">
              <a:noFill/>
            </a:ln>
          </p:spPr>
          <p:txBody>
            <a:bodyPr/>
            <a:p>
              <a:endParaRPr lang="en-US"/>
            </a:p>
          </p:txBody>
        </p:sp>
        <p:sp>
          <p:nvSpPr>
            <p:cNvPr id="4104" name="任意多边形 10247"/>
            <p:cNvSpPr/>
            <p:nvPr/>
          </p:nvSpPr>
          <p:spPr>
            <a:xfrm>
              <a:off x="1389" y="655"/>
              <a:ext cx="373" cy="327"/>
            </a:xfrm>
            <a:custGeom>
              <a:avLst/>
              <a:gdLst/>
              <a:ahLst/>
              <a:cxnLst/>
              <a:pathLst>
                <a:path w="373" h="327">
                  <a:moveTo>
                    <a:pt x="24" y="279"/>
                  </a:moveTo>
                  <a:lnTo>
                    <a:pt x="265" y="0"/>
                  </a:lnTo>
                  <a:lnTo>
                    <a:pt x="373" y="327"/>
                  </a:lnTo>
                  <a:lnTo>
                    <a:pt x="0" y="327"/>
                  </a:lnTo>
                  <a:lnTo>
                    <a:pt x="24" y="279"/>
                  </a:lnTo>
                  <a:close/>
                </a:path>
              </a:pathLst>
            </a:custGeom>
            <a:solidFill>
              <a:srgbClr val="232A34"/>
            </a:solidFill>
            <a:ln w="9525">
              <a:noFill/>
            </a:ln>
          </p:spPr>
          <p:txBody>
            <a:bodyPr/>
            <a:p>
              <a:endParaRPr lang="en-US"/>
            </a:p>
          </p:txBody>
        </p:sp>
        <p:sp>
          <p:nvSpPr>
            <p:cNvPr id="4105" name="任意多边形 10248"/>
            <p:cNvSpPr/>
            <p:nvPr/>
          </p:nvSpPr>
          <p:spPr>
            <a:xfrm>
              <a:off x="1654" y="655"/>
              <a:ext cx="254" cy="327"/>
            </a:xfrm>
            <a:custGeom>
              <a:avLst/>
              <a:gdLst/>
              <a:ahLst/>
              <a:cxnLst/>
              <a:pathLst>
                <a:path w="254" h="327">
                  <a:moveTo>
                    <a:pt x="0" y="0"/>
                  </a:moveTo>
                  <a:lnTo>
                    <a:pt x="254" y="327"/>
                  </a:lnTo>
                  <a:lnTo>
                    <a:pt x="108" y="327"/>
                  </a:lnTo>
                  <a:lnTo>
                    <a:pt x="0" y="0"/>
                  </a:lnTo>
                  <a:close/>
                </a:path>
              </a:pathLst>
            </a:custGeom>
            <a:solidFill>
              <a:srgbClr val="F4313E"/>
            </a:solidFill>
            <a:ln w="9525">
              <a:noFill/>
            </a:ln>
          </p:spPr>
          <p:txBody>
            <a:bodyPr/>
            <a:p>
              <a:endParaRPr lang="en-US"/>
            </a:p>
          </p:txBody>
        </p:sp>
        <p:sp>
          <p:nvSpPr>
            <p:cNvPr id="4106" name="任意多边形 10249"/>
            <p:cNvSpPr/>
            <p:nvPr/>
          </p:nvSpPr>
          <p:spPr>
            <a:xfrm>
              <a:off x="0" y="709"/>
              <a:ext cx="1389" cy="273"/>
            </a:xfrm>
            <a:custGeom>
              <a:avLst/>
              <a:gdLst/>
              <a:ahLst/>
              <a:cxnLst/>
              <a:pathLst>
                <a:path w="1389" h="273">
                  <a:moveTo>
                    <a:pt x="1303" y="227"/>
                  </a:moveTo>
                  <a:lnTo>
                    <a:pt x="1343" y="171"/>
                  </a:lnTo>
                  <a:lnTo>
                    <a:pt x="1309" y="109"/>
                  </a:lnTo>
                  <a:lnTo>
                    <a:pt x="569" y="209"/>
                  </a:lnTo>
                  <a:lnTo>
                    <a:pt x="376" y="0"/>
                  </a:lnTo>
                  <a:lnTo>
                    <a:pt x="0" y="189"/>
                  </a:lnTo>
                  <a:lnTo>
                    <a:pt x="0" y="273"/>
                  </a:lnTo>
                  <a:lnTo>
                    <a:pt x="1339" y="273"/>
                  </a:lnTo>
                  <a:lnTo>
                    <a:pt x="1389" y="237"/>
                  </a:lnTo>
                  <a:lnTo>
                    <a:pt x="1303" y="227"/>
                  </a:lnTo>
                  <a:close/>
                </a:path>
              </a:pathLst>
            </a:custGeom>
            <a:solidFill>
              <a:srgbClr val="232A34"/>
            </a:solidFill>
            <a:ln w="9525">
              <a:noFill/>
            </a:ln>
          </p:spPr>
          <p:txBody>
            <a:bodyPr/>
            <a:p>
              <a:endParaRPr lang="en-US"/>
            </a:p>
          </p:txBody>
        </p:sp>
        <p:sp>
          <p:nvSpPr>
            <p:cNvPr id="4107" name="任意多边形 10250"/>
            <p:cNvSpPr/>
            <p:nvPr/>
          </p:nvSpPr>
          <p:spPr>
            <a:xfrm>
              <a:off x="1303" y="818"/>
              <a:ext cx="244" cy="164"/>
            </a:xfrm>
            <a:custGeom>
              <a:avLst/>
              <a:gdLst/>
              <a:ahLst/>
              <a:cxnLst/>
              <a:pathLst>
                <a:path w="244" h="164">
                  <a:moveTo>
                    <a:pt x="162" y="100"/>
                  </a:moveTo>
                  <a:lnTo>
                    <a:pt x="106" y="88"/>
                  </a:lnTo>
                  <a:lnTo>
                    <a:pt x="6" y="0"/>
                  </a:lnTo>
                  <a:lnTo>
                    <a:pt x="40" y="62"/>
                  </a:lnTo>
                  <a:lnTo>
                    <a:pt x="0" y="118"/>
                  </a:lnTo>
                  <a:lnTo>
                    <a:pt x="86" y="128"/>
                  </a:lnTo>
                  <a:lnTo>
                    <a:pt x="36" y="164"/>
                  </a:lnTo>
                  <a:lnTo>
                    <a:pt x="244" y="164"/>
                  </a:lnTo>
                  <a:lnTo>
                    <a:pt x="162" y="100"/>
                  </a:lnTo>
                  <a:close/>
                </a:path>
              </a:pathLst>
            </a:custGeom>
            <a:solidFill>
              <a:srgbClr val="F4313E"/>
            </a:solidFill>
            <a:ln w="9525">
              <a:noFill/>
            </a:ln>
          </p:spPr>
          <p:txBody>
            <a:bodyPr/>
            <a:p>
              <a:endParaRPr lang="en-US"/>
            </a:p>
          </p:txBody>
        </p:sp>
        <p:sp>
          <p:nvSpPr>
            <p:cNvPr id="4108" name="任意多边形 10251"/>
            <p:cNvSpPr/>
            <p:nvPr/>
          </p:nvSpPr>
          <p:spPr>
            <a:xfrm>
              <a:off x="1878" y="713"/>
              <a:ext cx="278" cy="269"/>
            </a:xfrm>
            <a:custGeom>
              <a:avLst/>
              <a:gdLst/>
              <a:ahLst/>
              <a:cxnLst/>
              <a:pathLst>
                <a:path w="278" h="269">
                  <a:moveTo>
                    <a:pt x="0" y="0"/>
                  </a:moveTo>
                  <a:lnTo>
                    <a:pt x="150" y="201"/>
                  </a:lnTo>
                  <a:lnTo>
                    <a:pt x="192" y="175"/>
                  </a:lnTo>
                  <a:lnTo>
                    <a:pt x="278" y="269"/>
                  </a:lnTo>
                  <a:lnTo>
                    <a:pt x="122" y="269"/>
                  </a:lnTo>
                  <a:lnTo>
                    <a:pt x="0" y="0"/>
                  </a:lnTo>
                  <a:close/>
                </a:path>
              </a:pathLst>
            </a:custGeom>
            <a:solidFill>
              <a:srgbClr val="EB3547"/>
            </a:solidFill>
            <a:ln w="9525">
              <a:noFill/>
            </a:ln>
          </p:spPr>
          <p:txBody>
            <a:bodyPr/>
            <a:p>
              <a:endParaRPr lang="en-US"/>
            </a:p>
          </p:txBody>
        </p:sp>
        <p:sp>
          <p:nvSpPr>
            <p:cNvPr id="4109" name="任意多边形 10252"/>
            <p:cNvSpPr/>
            <p:nvPr/>
          </p:nvSpPr>
          <p:spPr>
            <a:xfrm>
              <a:off x="2258" y="764"/>
              <a:ext cx="256" cy="218"/>
            </a:xfrm>
            <a:custGeom>
              <a:avLst/>
              <a:gdLst/>
              <a:ahLst/>
              <a:cxnLst/>
              <a:pathLst>
                <a:path w="256" h="218">
                  <a:moveTo>
                    <a:pt x="46" y="0"/>
                  </a:moveTo>
                  <a:lnTo>
                    <a:pt x="0" y="104"/>
                  </a:lnTo>
                  <a:lnTo>
                    <a:pt x="132" y="144"/>
                  </a:lnTo>
                  <a:lnTo>
                    <a:pt x="60" y="218"/>
                  </a:lnTo>
                  <a:lnTo>
                    <a:pt x="256" y="218"/>
                  </a:lnTo>
                  <a:lnTo>
                    <a:pt x="46" y="0"/>
                  </a:lnTo>
                  <a:close/>
                </a:path>
              </a:pathLst>
            </a:custGeom>
            <a:solidFill>
              <a:srgbClr val="EE3742"/>
            </a:solidFill>
            <a:ln w="9525">
              <a:noFill/>
            </a:ln>
          </p:spPr>
          <p:txBody>
            <a:bodyPr/>
            <a:p>
              <a:endParaRPr lang="en-US"/>
            </a:p>
          </p:txBody>
        </p:sp>
        <p:sp>
          <p:nvSpPr>
            <p:cNvPr id="4110" name="任意多边形 10253"/>
            <p:cNvSpPr/>
            <p:nvPr/>
          </p:nvSpPr>
          <p:spPr>
            <a:xfrm>
              <a:off x="2070" y="764"/>
              <a:ext cx="320" cy="218"/>
            </a:xfrm>
            <a:custGeom>
              <a:avLst/>
              <a:gdLst/>
              <a:ahLst/>
              <a:cxnLst/>
              <a:pathLst>
                <a:path w="320" h="218">
                  <a:moveTo>
                    <a:pt x="188" y="104"/>
                  </a:moveTo>
                  <a:lnTo>
                    <a:pt x="234" y="0"/>
                  </a:lnTo>
                  <a:lnTo>
                    <a:pt x="0" y="124"/>
                  </a:lnTo>
                  <a:lnTo>
                    <a:pt x="86" y="218"/>
                  </a:lnTo>
                  <a:lnTo>
                    <a:pt x="248" y="218"/>
                  </a:lnTo>
                  <a:lnTo>
                    <a:pt x="320" y="144"/>
                  </a:lnTo>
                  <a:lnTo>
                    <a:pt x="188" y="104"/>
                  </a:lnTo>
                  <a:close/>
                </a:path>
              </a:pathLst>
            </a:custGeom>
            <a:solidFill>
              <a:srgbClr val="232A34"/>
            </a:solidFill>
            <a:ln w="9525">
              <a:noFill/>
            </a:ln>
          </p:spPr>
          <p:txBody>
            <a:bodyPr/>
            <a:p>
              <a:endParaRPr lang="en-US"/>
            </a:p>
          </p:txBody>
        </p:sp>
        <p:sp>
          <p:nvSpPr>
            <p:cNvPr id="4111" name="任意多边形 10254"/>
            <p:cNvSpPr/>
            <p:nvPr/>
          </p:nvSpPr>
          <p:spPr>
            <a:xfrm>
              <a:off x="3001" y="657"/>
              <a:ext cx="478" cy="325"/>
            </a:xfrm>
            <a:custGeom>
              <a:avLst/>
              <a:gdLst/>
              <a:ahLst/>
              <a:cxnLst/>
              <a:pathLst>
                <a:path w="239" h="162">
                  <a:moveTo>
                    <a:pt x="112" y="97"/>
                  </a:moveTo>
                  <a:cubicBezTo>
                    <a:pt x="141" y="80"/>
                    <a:pt x="141" y="80"/>
                    <a:pt x="141" y="80"/>
                  </a:cubicBezTo>
                  <a:cubicBezTo>
                    <a:pt x="69" y="0"/>
                    <a:pt x="69" y="0"/>
                    <a:pt x="69" y="0"/>
                  </a:cubicBezTo>
                  <a:cubicBezTo>
                    <a:pt x="0" y="36"/>
                    <a:pt x="0" y="36"/>
                    <a:pt x="0" y="36"/>
                  </a:cubicBezTo>
                  <a:cubicBezTo>
                    <a:pt x="5" y="162"/>
                    <a:pt x="5" y="162"/>
                    <a:pt x="5" y="162"/>
                  </a:cubicBezTo>
                  <a:cubicBezTo>
                    <a:pt x="190" y="162"/>
                    <a:pt x="190" y="162"/>
                    <a:pt x="190" y="162"/>
                  </a:cubicBezTo>
                  <a:cubicBezTo>
                    <a:pt x="190" y="162"/>
                    <a:pt x="236" y="131"/>
                    <a:pt x="237" y="131"/>
                  </a:cubicBezTo>
                  <a:cubicBezTo>
                    <a:pt x="239" y="131"/>
                    <a:pt x="112" y="97"/>
                    <a:pt x="112" y="97"/>
                  </a:cubicBezTo>
                  <a:close/>
                </a:path>
              </a:pathLst>
            </a:custGeom>
            <a:solidFill>
              <a:srgbClr val="232A34"/>
            </a:solidFill>
            <a:ln w="9525">
              <a:noFill/>
            </a:ln>
          </p:spPr>
          <p:txBody>
            <a:bodyPr/>
            <a:p>
              <a:endParaRPr lang="en-US"/>
            </a:p>
          </p:txBody>
        </p:sp>
        <p:sp>
          <p:nvSpPr>
            <p:cNvPr id="4112" name="任意多边形 10255"/>
            <p:cNvSpPr/>
            <p:nvPr/>
          </p:nvSpPr>
          <p:spPr>
            <a:xfrm>
              <a:off x="3139" y="657"/>
              <a:ext cx="529" cy="325"/>
            </a:xfrm>
            <a:custGeom>
              <a:avLst/>
              <a:gdLst/>
              <a:ahLst/>
              <a:cxnLst/>
              <a:pathLst>
                <a:path w="264" h="162">
                  <a:moveTo>
                    <a:pt x="0" y="0"/>
                  </a:moveTo>
                  <a:cubicBezTo>
                    <a:pt x="72" y="80"/>
                    <a:pt x="72" y="80"/>
                    <a:pt x="72" y="80"/>
                  </a:cubicBezTo>
                  <a:cubicBezTo>
                    <a:pt x="43" y="97"/>
                    <a:pt x="43" y="97"/>
                    <a:pt x="43" y="97"/>
                  </a:cubicBezTo>
                  <a:cubicBezTo>
                    <a:pt x="43" y="97"/>
                    <a:pt x="170" y="131"/>
                    <a:pt x="168" y="131"/>
                  </a:cubicBezTo>
                  <a:cubicBezTo>
                    <a:pt x="167" y="131"/>
                    <a:pt x="121" y="162"/>
                    <a:pt x="121" y="162"/>
                  </a:cubicBezTo>
                  <a:cubicBezTo>
                    <a:pt x="264" y="162"/>
                    <a:pt x="264" y="162"/>
                    <a:pt x="264" y="162"/>
                  </a:cubicBezTo>
                  <a:lnTo>
                    <a:pt x="0" y="0"/>
                  </a:lnTo>
                  <a:close/>
                </a:path>
              </a:pathLst>
            </a:custGeom>
            <a:solidFill>
              <a:srgbClr val="EE3742"/>
            </a:solidFill>
            <a:ln w="9525">
              <a:noFill/>
            </a:ln>
          </p:spPr>
          <p:txBody>
            <a:bodyPr/>
            <a:p>
              <a:endParaRPr lang="en-US"/>
            </a:p>
          </p:txBody>
        </p:sp>
        <p:sp>
          <p:nvSpPr>
            <p:cNvPr id="4113" name="任意多边形 10256"/>
            <p:cNvSpPr/>
            <p:nvPr/>
          </p:nvSpPr>
          <p:spPr>
            <a:xfrm>
              <a:off x="4226" y="585"/>
              <a:ext cx="368" cy="397"/>
            </a:xfrm>
            <a:custGeom>
              <a:avLst/>
              <a:gdLst/>
              <a:ahLst/>
              <a:cxnLst/>
              <a:pathLst>
                <a:path w="184" h="198">
                  <a:moveTo>
                    <a:pt x="0" y="0"/>
                  </a:moveTo>
                  <a:cubicBezTo>
                    <a:pt x="0" y="0"/>
                    <a:pt x="46" y="104"/>
                    <a:pt x="46" y="108"/>
                  </a:cubicBezTo>
                  <a:cubicBezTo>
                    <a:pt x="45" y="111"/>
                    <a:pt x="36" y="154"/>
                    <a:pt x="36" y="154"/>
                  </a:cubicBezTo>
                  <a:cubicBezTo>
                    <a:pt x="101" y="198"/>
                    <a:pt x="101" y="198"/>
                    <a:pt x="101" y="198"/>
                  </a:cubicBezTo>
                  <a:cubicBezTo>
                    <a:pt x="184" y="198"/>
                    <a:pt x="184" y="198"/>
                    <a:pt x="184" y="198"/>
                  </a:cubicBezTo>
                  <a:lnTo>
                    <a:pt x="0" y="0"/>
                  </a:lnTo>
                  <a:close/>
                </a:path>
              </a:pathLst>
            </a:custGeom>
            <a:solidFill>
              <a:srgbClr val="EE3742"/>
            </a:solidFill>
            <a:ln w="9525">
              <a:noFill/>
            </a:ln>
          </p:spPr>
          <p:txBody>
            <a:bodyPr/>
            <a:p>
              <a:endParaRPr lang="en-US"/>
            </a:p>
          </p:txBody>
        </p:sp>
        <p:sp>
          <p:nvSpPr>
            <p:cNvPr id="4114" name="任意多边形 10257"/>
            <p:cNvSpPr/>
            <p:nvPr/>
          </p:nvSpPr>
          <p:spPr>
            <a:xfrm>
              <a:off x="3549" y="585"/>
              <a:ext cx="879" cy="397"/>
            </a:xfrm>
            <a:custGeom>
              <a:avLst/>
              <a:gdLst/>
              <a:ahLst/>
              <a:cxnLst/>
              <a:pathLst>
                <a:path w="439" h="198">
                  <a:moveTo>
                    <a:pt x="384" y="108"/>
                  </a:moveTo>
                  <a:cubicBezTo>
                    <a:pt x="384" y="104"/>
                    <a:pt x="338" y="0"/>
                    <a:pt x="338" y="0"/>
                  </a:cubicBezTo>
                  <a:cubicBezTo>
                    <a:pt x="117" y="145"/>
                    <a:pt x="117" y="145"/>
                    <a:pt x="117" y="145"/>
                  </a:cubicBezTo>
                  <a:cubicBezTo>
                    <a:pt x="64" y="109"/>
                    <a:pt x="64" y="109"/>
                    <a:pt x="64" y="109"/>
                  </a:cubicBezTo>
                  <a:cubicBezTo>
                    <a:pt x="0" y="160"/>
                    <a:pt x="0" y="160"/>
                    <a:pt x="0" y="160"/>
                  </a:cubicBezTo>
                  <a:cubicBezTo>
                    <a:pt x="59" y="198"/>
                    <a:pt x="59" y="198"/>
                    <a:pt x="59" y="198"/>
                  </a:cubicBezTo>
                  <a:cubicBezTo>
                    <a:pt x="439" y="198"/>
                    <a:pt x="439" y="198"/>
                    <a:pt x="439" y="198"/>
                  </a:cubicBezTo>
                  <a:cubicBezTo>
                    <a:pt x="374" y="154"/>
                    <a:pt x="374" y="154"/>
                    <a:pt x="374" y="154"/>
                  </a:cubicBezTo>
                  <a:cubicBezTo>
                    <a:pt x="374" y="154"/>
                    <a:pt x="383" y="111"/>
                    <a:pt x="384" y="108"/>
                  </a:cubicBezTo>
                  <a:close/>
                </a:path>
              </a:pathLst>
            </a:custGeom>
            <a:solidFill>
              <a:srgbClr val="232A34"/>
            </a:solidFill>
            <a:ln w="9525">
              <a:noFill/>
            </a:ln>
          </p:spPr>
          <p:txBody>
            <a:bodyPr/>
            <a:p>
              <a:endParaRPr lang="en-US"/>
            </a:p>
          </p:txBody>
        </p:sp>
        <p:sp>
          <p:nvSpPr>
            <p:cNvPr id="4115" name="任意多边形 10258"/>
            <p:cNvSpPr/>
            <p:nvPr/>
          </p:nvSpPr>
          <p:spPr>
            <a:xfrm>
              <a:off x="4502" y="796"/>
              <a:ext cx="261" cy="186"/>
            </a:xfrm>
            <a:custGeom>
              <a:avLst/>
              <a:gdLst/>
              <a:ahLst/>
              <a:cxnLst/>
              <a:pathLst>
                <a:path w="261" h="186">
                  <a:moveTo>
                    <a:pt x="130" y="104"/>
                  </a:moveTo>
                  <a:lnTo>
                    <a:pt x="168" y="0"/>
                  </a:lnTo>
                  <a:lnTo>
                    <a:pt x="0" y="84"/>
                  </a:lnTo>
                  <a:lnTo>
                    <a:pt x="92" y="186"/>
                  </a:lnTo>
                  <a:lnTo>
                    <a:pt x="215" y="186"/>
                  </a:lnTo>
                  <a:lnTo>
                    <a:pt x="261" y="140"/>
                  </a:lnTo>
                  <a:lnTo>
                    <a:pt x="130" y="104"/>
                  </a:lnTo>
                  <a:close/>
                </a:path>
              </a:pathLst>
            </a:custGeom>
            <a:solidFill>
              <a:srgbClr val="232A34"/>
            </a:solidFill>
            <a:ln w="9525">
              <a:noFill/>
            </a:ln>
          </p:spPr>
          <p:txBody>
            <a:bodyPr/>
            <a:p>
              <a:endParaRPr lang="en-US"/>
            </a:p>
          </p:txBody>
        </p:sp>
        <p:sp>
          <p:nvSpPr>
            <p:cNvPr id="4116" name="任意多边形 10259"/>
            <p:cNvSpPr/>
            <p:nvPr/>
          </p:nvSpPr>
          <p:spPr>
            <a:xfrm>
              <a:off x="4632" y="796"/>
              <a:ext cx="243" cy="186"/>
            </a:xfrm>
            <a:custGeom>
              <a:avLst/>
              <a:gdLst/>
              <a:ahLst/>
              <a:cxnLst/>
              <a:pathLst>
                <a:path w="243" h="186">
                  <a:moveTo>
                    <a:pt x="38" y="0"/>
                  </a:moveTo>
                  <a:lnTo>
                    <a:pt x="0" y="104"/>
                  </a:lnTo>
                  <a:lnTo>
                    <a:pt x="131" y="140"/>
                  </a:lnTo>
                  <a:lnTo>
                    <a:pt x="85" y="186"/>
                  </a:lnTo>
                  <a:lnTo>
                    <a:pt x="243" y="186"/>
                  </a:lnTo>
                  <a:lnTo>
                    <a:pt x="38" y="0"/>
                  </a:lnTo>
                  <a:close/>
                </a:path>
              </a:pathLst>
            </a:custGeom>
            <a:solidFill>
              <a:srgbClr val="F42E3F"/>
            </a:solidFill>
            <a:ln w="9525">
              <a:noFill/>
            </a:ln>
          </p:spPr>
          <p:txBody>
            <a:bodyPr/>
            <a:p>
              <a:endParaRPr lang="en-US"/>
            </a:p>
          </p:txBody>
        </p:sp>
        <p:sp>
          <p:nvSpPr>
            <p:cNvPr id="4117" name="任意多边形 10260"/>
            <p:cNvSpPr/>
            <p:nvPr/>
          </p:nvSpPr>
          <p:spPr>
            <a:xfrm>
              <a:off x="4819" y="731"/>
              <a:ext cx="574" cy="251"/>
            </a:xfrm>
            <a:custGeom>
              <a:avLst/>
              <a:gdLst/>
              <a:ahLst/>
              <a:cxnLst/>
              <a:pathLst>
                <a:path w="574" h="251">
                  <a:moveTo>
                    <a:pt x="442" y="141"/>
                  </a:moveTo>
                  <a:lnTo>
                    <a:pt x="482" y="103"/>
                  </a:lnTo>
                  <a:lnTo>
                    <a:pt x="288" y="0"/>
                  </a:lnTo>
                  <a:lnTo>
                    <a:pt x="0" y="197"/>
                  </a:lnTo>
                  <a:lnTo>
                    <a:pt x="56" y="251"/>
                  </a:lnTo>
                  <a:lnTo>
                    <a:pt x="454" y="251"/>
                  </a:lnTo>
                  <a:lnTo>
                    <a:pt x="574" y="169"/>
                  </a:lnTo>
                  <a:lnTo>
                    <a:pt x="442" y="141"/>
                  </a:lnTo>
                  <a:close/>
                </a:path>
              </a:pathLst>
            </a:custGeom>
            <a:solidFill>
              <a:srgbClr val="232A34"/>
            </a:solidFill>
            <a:ln w="9525">
              <a:noFill/>
            </a:ln>
          </p:spPr>
          <p:txBody>
            <a:bodyPr/>
            <a:p>
              <a:endParaRPr lang="en-US"/>
            </a:p>
          </p:txBody>
        </p:sp>
        <p:sp>
          <p:nvSpPr>
            <p:cNvPr id="4118" name="任意多边形 10261"/>
            <p:cNvSpPr/>
            <p:nvPr/>
          </p:nvSpPr>
          <p:spPr>
            <a:xfrm>
              <a:off x="5107" y="731"/>
              <a:ext cx="558" cy="251"/>
            </a:xfrm>
            <a:custGeom>
              <a:avLst/>
              <a:gdLst/>
              <a:ahLst/>
              <a:cxnLst/>
              <a:pathLst>
                <a:path w="558" h="251">
                  <a:moveTo>
                    <a:pt x="388" y="113"/>
                  </a:moveTo>
                  <a:lnTo>
                    <a:pt x="0" y="0"/>
                  </a:lnTo>
                  <a:lnTo>
                    <a:pt x="194" y="103"/>
                  </a:lnTo>
                  <a:lnTo>
                    <a:pt x="154" y="141"/>
                  </a:lnTo>
                  <a:lnTo>
                    <a:pt x="286" y="169"/>
                  </a:lnTo>
                  <a:lnTo>
                    <a:pt x="166" y="251"/>
                  </a:lnTo>
                  <a:lnTo>
                    <a:pt x="558" y="251"/>
                  </a:lnTo>
                  <a:lnTo>
                    <a:pt x="388" y="113"/>
                  </a:lnTo>
                  <a:close/>
                </a:path>
              </a:pathLst>
            </a:custGeom>
            <a:solidFill>
              <a:srgbClr val="ED373F"/>
            </a:solidFill>
            <a:ln w="9525">
              <a:noFill/>
            </a:ln>
          </p:spPr>
          <p:txBody>
            <a:bodyPr/>
            <a:p>
              <a:endParaRPr lang="en-US"/>
            </a:p>
          </p:txBody>
        </p:sp>
        <p:sp>
          <p:nvSpPr>
            <p:cNvPr id="4119" name="任意多边形 10262"/>
            <p:cNvSpPr/>
            <p:nvPr/>
          </p:nvSpPr>
          <p:spPr>
            <a:xfrm>
              <a:off x="2875" y="507"/>
              <a:ext cx="370" cy="475"/>
            </a:xfrm>
            <a:custGeom>
              <a:avLst/>
              <a:gdLst/>
              <a:ahLst/>
              <a:cxnLst/>
              <a:pathLst>
                <a:path w="370" h="475">
                  <a:moveTo>
                    <a:pt x="162" y="287"/>
                  </a:moveTo>
                  <a:lnTo>
                    <a:pt x="162" y="222"/>
                  </a:lnTo>
                  <a:lnTo>
                    <a:pt x="0" y="0"/>
                  </a:lnTo>
                  <a:lnTo>
                    <a:pt x="94" y="218"/>
                  </a:lnTo>
                  <a:lnTo>
                    <a:pt x="0" y="293"/>
                  </a:lnTo>
                  <a:lnTo>
                    <a:pt x="104" y="353"/>
                  </a:lnTo>
                  <a:lnTo>
                    <a:pt x="40" y="475"/>
                  </a:lnTo>
                  <a:lnTo>
                    <a:pt x="370" y="475"/>
                  </a:lnTo>
                  <a:lnTo>
                    <a:pt x="162" y="287"/>
                  </a:lnTo>
                  <a:close/>
                </a:path>
              </a:pathLst>
            </a:custGeom>
            <a:solidFill>
              <a:srgbClr val="EE3742"/>
            </a:solidFill>
            <a:ln w="9525">
              <a:noFill/>
            </a:ln>
          </p:spPr>
          <p:txBody>
            <a:bodyPr/>
            <a:p>
              <a:endParaRPr lang="en-US"/>
            </a:p>
          </p:txBody>
        </p:sp>
        <p:sp>
          <p:nvSpPr>
            <p:cNvPr id="4120" name="任意多边形 10263"/>
            <p:cNvSpPr/>
            <p:nvPr/>
          </p:nvSpPr>
          <p:spPr>
            <a:xfrm>
              <a:off x="2346" y="507"/>
              <a:ext cx="633" cy="475"/>
            </a:xfrm>
            <a:custGeom>
              <a:avLst/>
              <a:gdLst/>
              <a:ahLst/>
              <a:cxnLst/>
              <a:pathLst>
                <a:path w="633" h="475">
                  <a:moveTo>
                    <a:pt x="529" y="293"/>
                  </a:moveTo>
                  <a:lnTo>
                    <a:pt x="623" y="218"/>
                  </a:lnTo>
                  <a:lnTo>
                    <a:pt x="529" y="0"/>
                  </a:lnTo>
                  <a:lnTo>
                    <a:pt x="323" y="319"/>
                  </a:lnTo>
                  <a:lnTo>
                    <a:pt x="0" y="475"/>
                  </a:lnTo>
                  <a:lnTo>
                    <a:pt x="569" y="475"/>
                  </a:lnTo>
                  <a:lnTo>
                    <a:pt x="633" y="353"/>
                  </a:lnTo>
                  <a:lnTo>
                    <a:pt x="529" y="293"/>
                  </a:lnTo>
                  <a:close/>
                </a:path>
              </a:pathLst>
            </a:custGeom>
            <a:solidFill>
              <a:srgbClr val="232A34"/>
            </a:solidFill>
            <a:ln w="9525">
              <a:noFill/>
            </a:ln>
          </p:spPr>
          <p:txBody>
            <a:bodyPr/>
            <a:p>
              <a:endParaRPr lang="en-US"/>
            </a:p>
          </p:txBody>
        </p:sp>
        <p:sp>
          <p:nvSpPr>
            <p:cNvPr id="4121" name="任意多边形 10264"/>
            <p:cNvSpPr/>
            <p:nvPr/>
          </p:nvSpPr>
          <p:spPr>
            <a:xfrm>
              <a:off x="5495" y="553"/>
              <a:ext cx="643" cy="429"/>
            </a:xfrm>
            <a:custGeom>
              <a:avLst/>
              <a:gdLst/>
              <a:ahLst/>
              <a:cxnLst/>
              <a:pathLst>
                <a:path w="643" h="429">
                  <a:moveTo>
                    <a:pt x="0" y="291"/>
                  </a:moveTo>
                  <a:lnTo>
                    <a:pt x="212" y="116"/>
                  </a:lnTo>
                  <a:lnTo>
                    <a:pt x="389" y="267"/>
                  </a:lnTo>
                  <a:lnTo>
                    <a:pt x="643" y="0"/>
                  </a:lnTo>
                  <a:lnTo>
                    <a:pt x="643" y="429"/>
                  </a:lnTo>
                  <a:lnTo>
                    <a:pt x="170" y="429"/>
                  </a:lnTo>
                  <a:lnTo>
                    <a:pt x="0" y="291"/>
                  </a:lnTo>
                  <a:close/>
                </a:path>
              </a:pathLst>
            </a:custGeom>
            <a:solidFill>
              <a:srgbClr val="232A34"/>
            </a:solidFill>
            <a:ln w="9525">
              <a:noFill/>
            </a:ln>
          </p:spPr>
          <p:txBody>
            <a:bodyPr/>
            <a:p>
              <a:endParaRPr lang="en-US"/>
            </a:p>
          </p:txBody>
        </p:sp>
      </p:grpSp>
      <p:sp>
        <p:nvSpPr>
          <p:cNvPr id="4127" name="矩形 10270"/>
          <p:cNvSpPr/>
          <p:nvPr/>
        </p:nvSpPr>
        <p:spPr>
          <a:xfrm>
            <a:off x="1006475" y="1249680"/>
            <a:ext cx="7091680" cy="349250"/>
          </a:xfrm>
          <a:prstGeom prst="rect">
            <a:avLst/>
          </a:prstGeom>
          <a:noFill/>
          <a:ln w="9525">
            <a:noFill/>
          </a:ln>
        </p:spPr>
        <p:txBody>
          <a:bodyPr wrap="none" lIns="0" tIns="0" rIns="0" bIns="0" anchor="t">
            <a:noAutofit/>
          </a:bodyPr>
          <a:p>
            <a:pPr algn="ctr"/>
            <a:r>
              <a:rPr lang="en-IN" altLang="en-US" sz="3100" b="1">
                <a:solidFill>
                  <a:srgbClr val="232A34"/>
                </a:solidFill>
                <a:latin typeface="Microsoft YaHei" panose="020B0503020204020204" pitchFamily="2" charset="-122"/>
                <a:ea typeface="Microsoft YaHei" panose="020B0503020204020204" pitchFamily="2" charset="-122"/>
              </a:rPr>
              <a:t>Light &amp; Mandap </a:t>
            </a:r>
            <a:r>
              <a:rPr lang="en-IN" altLang="en-US" sz="3100" b="1">
                <a:solidFill>
                  <a:srgbClr val="F4313E"/>
                </a:solidFill>
                <a:latin typeface="Microsoft YaHei" panose="020B0503020204020204" pitchFamily="2" charset="-122"/>
                <a:ea typeface="Microsoft YaHei" panose="020B0503020204020204" pitchFamily="2" charset="-122"/>
              </a:rPr>
              <a:t>Decoration System</a:t>
            </a:r>
            <a:endParaRPr lang="en-IN" altLang="en-US" sz="3100" b="1">
              <a:solidFill>
                <a:srgbClr val="F4313E"/>
              </a:solidFill>
              <a:latin typeface="Microsoft YaHei" panose="020B0503020204020204" pitchFamily="2" charset="-122"/>
              <a:ea typeface="Microsoft YaHei" panose="020B0503020204020204" pitchFamily="2" charset="-122"/>
            </a:endParaRPr>
          </a:p>
        </p:txBody>
      </p:sp>
      <p:sp>
        <p:nvSpPr>
          <p:cNvPr id="4" name="Text Box 3"/>
          <p:cNvSpPr txBox="1"/>
          <p:nvPr/>
        </p:nvSpPr>
        <p:spPr>
          <a:xfrm>
            <a:off x="3088640" y="1908175"/>
            <a:ext cx="3249295" cy="1680845"/>
          </a:xfrm>
          <a:prstGeom prst="rect">
            <a:avLst/>
          </a:prstGeom>
          <a:noFill/>
        </p:spPr>
        <p:txBody>
          <a:bodyPr wrap="square" rtlCol="0">
            <a:noAutofit/>
          </a:bodyPr>
          <a:p>
            <a:r>
              <a:rPr lang="en-IN" altLang="en-US" b="1">
                <a:solidFill>
                  <a:srgbClr val="232A34"/>
                </a:solidFill>
                <a:latin typeface="Microsoft YaHei" panose="020B0503020204020204" pitchFamily="2" charset="-122"/>
                <a:ea typeface="Microsoft YaHei" panose="020B0503020204020204" pitchFamily="2" charset="-122"/>
                <a:sym typeface="+mn-ea"/>
              </a:rPr>
              <a:t>Software Project - 2</a:t>
            </a:r>
            <a:endParaRPr lang="en-IN" altLang="en-US" b="1">
              <a:solidFill>
                <a:srgbClr val="232A34"/>
              </a:solidFill>
              <a:latin typeface="Microsoft YaHei" panose="020B0503020204020204" pitchFamily="2" charset="-122"/>
              <a:ea typeface="Microsoft YaHei" panose="020B0503020204020204" pitchFamily="2" charset="-122"/>
              <a:sym typeface="+mn-ea"/>
            </a:endParaRPr>
          </a:p>
          <a:p>
            <a:pPr marL="457200" lvl="1" indent="457200"/>
            <a:r>
              <a:rPr lang="en-IN" altLang="en-US" b="1">
                <a:solidFill>
                  <a:srgbClr val="232A34"/>
                </a:solidFill>
                <a:latin typeface="Microsoft YaHei" panose="020B0503020204020204" pitchFamily="2" charset="-122"/>
                <a:ea typeface="Microsoft YaHei" panose="020B0503020204020204" pitchFamily="2" charset="-122"/>
                <a:sym typeface="+mn-ea"/>
              </a:rPr>
              <a:t>SEM-4</a:t>
            </a:r>
            <a:endParaRPr lang="en-IN" altLang="en-US" b="1">
              <a:solidFill>
                <a:srgbClr val="232A34"/>
              </a:solidFill>
              <a:latin typeface="Microsoft YaHei" panose="020B0503020204020204" pitchFamily="2" charset="-122"/>
              <a:ea typeface="Microsoft YaHei" panose="020B0503020204020204" pitchFamily="2" charset="-122"/>
              <a:sym typeface="+mn-ea"/>
            </a:endParaRPr>
          </a:p>
          <a:p>
            <a:pPr marL="457200" lvl="1" indent="457200"/>
            <a:endParaRPr lang="en-IN" altLang="en-US"/>
          </a:p>
        </p:txBody>
      </p:sp>
      <p:sp>
        <p:nvSpPr>
          <p:cNvPr id="5" name="Text Box 4"/>
          <p:cNvSpPr txBox="1"/>
          <p:nvPr/>
        </p:nvSpPr>
        <p:spPr>
          <a:xfrm>
            <a:off x="57785" y="4009390"/>
            <a:ext cx="3772535" cy="855980"/>
          </a:xfrm>
          <a:prstGeom prst="rect">
            <a:avLst/>
          </a:prstGeom>
          <a:noFill/>
        </p:spPr>
        <p:txBody>
          <a:bodyPr wrap="square" rtlCol="0">
            <a:noAutofit/>
          </a:bodyPr>
          <a:p>
            <a:r>
              <a:rPr lang="en-IN" altLang="en-US" b="1"/>
              <a:t>Guided By :-</a:t>
            </a:r>
            <a:endParaRPr lang="en-IN" altLang="en-US" b="1"/>
          </a:p>
          <a:p>
            <a:r>
              <a:rPr lang="en-IN" altLang="en-US" b="1"/>
              <a:t>Prof. Punita mam</a:t>
            </a:r>
            <a:endParaRPr lang="en-IN" altLang="en-US" b="1"/>
          </a:p>
        </p:txBody>
      </p:sp>
      <p:sp>
        <p:nvSpPr>
          <p:cNvPr id="7" name="Text Box 6"/>
          <p:cNvSpPr txBox="1"/>
          <p:nvPr/>
        </p:nvSpPr>
        <p:spPr>
          <a:xfrm>
            <a:off x="6098540" y="3939540"/>
            <a:ext cx="3048000" cy="368300"/>
          </a:xfrm>
          <a:prstGeom prst="rect">
            <a:avLst/>
          </a:prstGeom>
          <a:noFill/>
        </p:spPr>
        <p:txBody>
          <a:bodyPr wrap="square" rtlCol="0">
            <a:spAutoFit/>
          </a:bodyPr>
          <a:p>
            <a:endParaRPr lang="en-US"/>
          </a:p>
        </p:txBody>
      </p:sp>
      <p:sp>
        <p:nvSpPr>
          <p:cNvPr id="10" name="Text Box 9"/>
          <p:cNvSpPr txBox="1"/>
          <p:nvPr/>
        </p:nvSpPr>
        <p:spPr>
          <a:xfrm>
            <a:off x="6083300" y="3939540"/>
            <a:ext cx="3073400" cy="758825"/>
          </a:xfrm>
          <a:prstGeom prst="rect">
            <a:avLst/>
          </a:prstGeom>
          <a:noFill/>
        </p:spPr>
        <p:txBody>
          <a:bodyPr wrap="square" rtlCol="0">
            <a:noAutofit/>
          </a:bodyPr>
          <a:p>
            <a:r>
              <a:rPr lang="en-IN" altLang="en-US" b="1"/>
              <a:t>Chandresh Dhaduk:-F-2</a:t>
            </a:r>
            <a:endParaRPr lang="en-IN" altLang="en-US" b="1"/>
          </a:p>
          <a:p>
            <a:r>
              <a:rPr lang="en-IN" altLang="en-US" b="1"/>
              <a:t>Sathvara Krishna :-F-12</a:t>
            </a:r>
            <a:endParaRPr lang="en-IN" altLang="en-US"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Pentagon 3"/>
          <p:cNvSpPr/>
          <p:nvPr/>
        </p:nvSpPr>
        <p:spPr>
          <a:xfrm>
            <a:off x="2336165" y="109855"/>
            <a:ext cx="4467860" cy="36766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b="1"/>
              <a:t>Requirement Specification:</a:t>
            </a:r>
            <a:endParaRPr lang="en-US" b="1"/>
          </a:p>
        </p:txBody>
      </p:sp>
      <p:sp>
        <p:nvSpPr>
          <p:cNvPr id="6" name="Text Box 5"/>
          <p:cNvSpPr txBox="1"/>
          <p:nvPr/>
        </p:nvSpPr>
        <p:spPr>
          <a:xfrm>
            <a:off x="0" y="584835"/>
            <a:ext cx="9026525" cy="4532630"/>
          </a:xfrm>
          <a:prstGeom prst="rect">
            <a:avLst/>
          </a:prstGeom>
          <a:noFill/>
        </p:spPr>
        <p:txBody>
          <a:bodyPr wrap="square" rtlCol="0">
            <a:noAutofit/>
          </a:bodyPr>
          <a:p>
            <a:r>
              <a:rPr lang="en-IN" altLang="en-US" sz="1400" b="1"/>
              <a:t>        </a:t>
            </a:r>
            <a:r>
              <a:rPr lang="en-US" sz="1400" b="1"/>
              <a:t>1. </a:t>
            </a:r>
            <a:r>
              <a:rPr lang="en-US" sz="1400" b="1">
                <a:latin typeface="Times New Roman" panose="02020603050405020304" charset="0"/>
                <a:cs typeface="Times New Roman" panose="02020603050405020304" charset="0"/>
              </a:rPr>
              <a:t>User Registration and Authentication:</a:t>
            </a:r>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US" sz="1400" b="1">
                <a:latin typeface="Times New Roman" panose="02020603050405020304" charset="0"/>
                <a:cs typeface="Times New Roman" panose="02020603050405020304" charset="0"/>
              </a:rPr>
              <a:t>     2. Event management:</a:t>
            </a:r>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US" sz="1400" b="1">
                <a:latin typeface="Times New Roman" panose="02020603050405020304" charset="0"/>
                <a:cs typeface="Times New Roman" panose="02020603050405020304" charset="0"/>
              </a:rPr>
              <a:t>     3. Package Selection and Customization:</a:t>
            </a:r>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US" sz="1400" b="1">
                <a:latin typeface="Times New Roman" panose="02020603050405020304" charset="0"/>
                <a:cs typeface="Times New Roman" panose="02020603050405020304" charset="0"/>
              </a:rPr>
              <a:t>     4. Searching:</a:t>
            </a:r>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US" sz="1400" b="1">
                <a:latin typeface="Times New Roman" panose="02020603050405020304" charset="0"/>
                <a:cs typeface="Times New Roman" panose="02020603050405020304" charset="0"/>
              </a:rPr>
              <a:t>     5. Product Details:</a:t>
            </a:r>
            <a:endParaRPr lang="en-US" sz="1400" b="1">
              <a:latin typeface="Times New Roman" panose="02020603050405020304" charset="0"/>
              <a:cs typeface="Times New Roman" panose="02020603050405020304" charset="0"/>
            </a:endParaRPr>
          </a:p>
          <a:p>
            <a:r>
              <a:rPr lang="en-IN" altLang="en-US" sz="1400">
                <a:latin typeface="Times New Roman" panose="02020603050405020304" charset="0"/>
                <a:cs typeface="Times New Roman" panose="02020603050405020304" charset="0"/>
              </a:rPr>
              <a:t>         </a:t>
            </a:r>
            <a:r>
              <a:rPr lang="en-US" sz="1400" b="1">
                <a:latin typeface="Times New Roman" panose="02020603050405020304" charset="0"/>
                <a:cs typeface="Times New Roman" panose="02020603050405020304" charset="0"/>
                <a:sym typeface="+mn-ea"/>
              </a:rPr>
              <a:t>6. Order Management:</a:t>
            </a:r>
            <a:endParaRPr lang="en-US" sz="1400" b="1">
              <a:latin typeface="Times New Roman" panose="02020603050405020304" charset="0"/>
              <a:cs typeface="Times New Roman" panose="02020603050405020304" charset="0"/>
              <a:sym typeface="+mn-ea"/>
            </a:endParaRPr>
          </a:p>
          <a:p>
            <a:r>
              <a:rPr lang="en-US" sz="1400" b="1">
                <a:latin typeface="Times New Roman" panose="02020603050405020304" charset="0"/>
                <a:cs typeface="Times New Roman" panose="02020603050405020304" charset="0"/>
                <a:sym typeface="+mn-ea"/>
              </a:rPr>
              <a:t> </a:t>
            </a:r>
            <a:r>
              <a:rPr lang="en-IN" altLang="en-US" sz="1400" b="1">
                <a:latin typeface="Times New Roman" panose="02020603050405020304" charset="0"/>
                <a:cs typeface="Times New Roman" panose="02020603050405020304" charset="0"/>
                <a:sym typeface="+mn-ea"/>
              </a:rPr>
              <a:t>        </a:t>
            </a:r>
            <a:r>
              <a:rPr lang="en-US" sz="1400" b="1">
                <a:latin typeface="Times New Roman" panose="02020603050405020304" charset="0"/>
                <a:cs typeface="Times New Roman" panose="02020603050405020304" charset="0"/>
                <a:sym typeface="+mn-ea"/>
              </a:rPr>
              <a:t>7. Vendor Management:</a:t>
            </a:r>
            <a:r>
              <a:rPr lang="en-IN" altLang="en-US" sz="1400" b="1">
                <a:latin typeface="Times New Roman" panose="02020603050405020304" charset="0"/>
                <a:cs typeface="Times New Roman" panose="02020603050405020304" charset="0"/>
                <a:sym typeface="+mn-ea"/>
              </a:rPr>
              <a:t> </a:t>
            </a:r>
            <a:endParaRPr lang="en-IN" altLang="en-US" sz="1400" b="1">
              <a:latin typeface="Times New Roman" panose="02020603050405020304" charset="0"/>
              <a:cs typeface="Times New Roman" panose="02020603050405020304" charset="0"/>
              <a:sym typeface="+mn-ea"/>
            </a:endParaRPr>
          </a:p>
          <a:p>
            <a:r>
              <a:rPr lang="en-IN" altLang="en-US" sz="1400" b="1">
                <a:latin typeface="Times New Roman" panose="02020603050405020304" charset="0"/>
                <a:cs typeface="Times New Roman" panose="02020603050405020304" charset="0"/>
                <a:sym typeface="+mn-ea"/>
              </a:rPr>
              <a:t>         </a:t>
            </a:r>
            <a:r>
              <a:rPr lang="en-US" sz="1400" b="1">
                <a:latin typeface="Times New Roman" panose="02020603050405020304" charset="0"/>
                <a:cs typeface="Times New Roman" panose="02020603050405020304" charset="0"/>
                <a:sym typeface="+mn-ea"/>
              </a:rPr>
              <a:t>8</a:t>
            </a:r>
            <a:r>
              <a:rPr lang="en-US" sz="1400">
                <a:latin typeface="Times New Roman" panose="02020603050405020304" charset="0"/>
                <a:cs typeface="Times New Roman" panose="02020603050405020304" charset="0"/>
                <a:sym typeface="+mn-ea"/>
              </a:rPr>
              <a:t>. </a:t>
            </a:r>
            <a:r>
              <a:rPr lang="en-US" sz="1400" b="1">
                <a:latin typeface="Times New Roman" panose="02020603050405020304" charset="0"/>
                <a:cs typeface="Times New Roman" panose="02020603050405020304" charset="0"/>
                <a:sym typeface="+mn-ea"/>
              </a:rPr>
              <a:t>Security</a:t>
            </a:r>
            <a:endParaRPr lang="en-US" sz="1400" b="1">
              <a:latin typeface="Times New Roman" panose="02020603050405020304" charset="0"/>
              <a:cs typeface="Times New Roman" panose="02020603050405020304" charset="0"/>
              <a:sym typeface="+mn-ea"/>
            </a:endParaRPr>
          </a:p>
          <a:p>
            <a:r>
              <a:rPr lang="en-US" sz="1400" b="1">
                <a:latin typeface="Times New Roman" panose="02020603050405020304" charset="0"/>
                <a:cs typeface="Times New Roman" panose="02020603050405020304" charset="0"/>
                <a:sym typeface="+mn-ea"/>
              </a:rPr>
              <a:t> </a:t>
            </a:r>
            <a:r>
              <a:rPr lang="en-IN" altLang="en-US" sz="1400" b="1">
                <a:latin typeface="Times New Roman" panose="02020603050405020304" charset="0"/>
                <a:cs typeface="Times New Roman" panose="02020603050405020304" charset="0"/>
                <a:sym typeface="+mn-ea"/>
              </a:rPr>
              <a:t>        </a:t>
            </a:r>
            <a:r>
              <a:rPr lang="en-US" sz="1400" b="1">
                <a:latin typeface="Times New Roman" panose="02020603050405020304" charset="0"/>
                <a:cs typeface="Times New Roman" panose="02020603050405020304" charset="0"/>
                <a:sym typeface="+mn-ea"/>
              </a:rPr>
              <a:t>9. Scalability:</a:t>
            </a:r>
            <a:endParaRPr lang="en-US" sz="1400" b="1">
              <a:latin typeface="Times New Roman" panose="02020603050405020304" charset="0"/>
              <a:cs typeface="Times New Roman" panose="02020603050405020304" charset="0"/>
              <a:sym typeface="+mn-ea"/>
            </a:endParaRPr>
          </a:p>
          <a:p>
            <a:pPr algn="l"/>
            <a:r>
              <a:rPr lang="en-IN" altLang="en-US" sz="1400" b="1">
                <a:latin typeface="Times New Roman" panose="02020603050405020304" charset="0"/>
                <a:cs typeface="Times New Roman" panose="02020603050405020304" charset="0"/>
                <a:sym typeface="+mn-ea"/>
              </a:rPr>
              <a:t>       </a:t>
            </a:r>
            <a:r>
              <a:rPr lang="en-US" sz="1400" b="1">
                <a:latin typeface="Times New Roman" panose="02020603050405020304" charset="0"/>
                <a:cs typeface="Times New Roman" panose="02020603050405020304" charset="0"/>
                <a:sym typeface="+mn-ea"/>
              </a:rPr>
              <a:t>1</a:t>
            </a:r>
            <a:r>
              <a:rPr lang="en-IN" altLang="en-US" sz="1400" b="1">
                <a:latin typeface="Times New Roman" panose="02020603050405020304" charset="0"/>
                <a:cs typeface="Times New Roman" panose="02020603050405020304" charset="0"/>
                <a:sym typeface="+mn-ea"/>
              </a:rPr>
              <a:t>0</a:t>
            </a:r>
            <a:r>
              <a:rPr lang="en-US" sz="1400" b="1">
                <a:latin typeface="Times New Roman" panose="02020603050405020304" charset="0"/>
                <a:cs typeface="Times New Roman" panose="02020603050405020304" charset="0"/>
                <a:sym typeface="+mn-ea"/>
              </a:rPr>
              <a:t>. Integration: </a:t>
            </a:r>
            <a:endParaRPr lang="en-US" sz="1400" b="1">
              <a:latin typeface="Times New Roman" panose="02020603050405020304" charset="0"/>
              <a:cs typeface="Times New Roman" panose="02020603050405020304" charset="0"/>
            </a:endParaRPr>
          </a:p>
          <a:p>
            <a:pPr algn="l"/>
            <a:r>
              <a:rPr lang="en-US" sz="1400">
                <a:latin typeface="Times New Roman" panose="02020603050405020304" charset="0"/>
                <a:cs typeface="Times New Roman" panose="02020603050405020304" charset="0"/>
                <a:sym typeface="+mn-ea"/>
              </a:rPr>
              <a:t></a:t>
            </a:r>
            <a:r>
              <a:rPr lang="en-IN" altLang="en-US" sz="1400">
                <a:latin typeface="Times New Roman" panose="02020603050405020304" charset="0"/>
                <a:cs typeface="Times New Roman" panose="02020603050405020304" charset="0"/>
                <a:sym typeface="+mn-ea"/>
              </a:rPr>
              <a:t>   </a:t>
            </a:r>
            <a:r>
              <a:rPr lang="en-US" sz="1400" b="1">
                <a:latin typeface="Times New Roman" panose="02020603050405020304" charset="0"/>
                <a:cs typeface="Times New Roman" panose="02020603050405020304" charset="0"/>
                <a:sym typeface="+mn-ea"/>
              </a:rPr>
              <a:t>1</a:t>
            </a:r>
            <a:r>
              <a:rPr lang="en-IN" altLang="en-US" sz="1400" b="1">
                <a:latin typeface="Times New Roman" panose="02020603050405020304" charset="0"/>
                <a:cs typeface="Times New Roman" panose="02020603050405020304" charset="0"/>
                <a:sym typeface="+mn-ea"/>
              </a:rPr>
              <a:t>1</a:t>
            </a:r>
            <a:r>
              <a:rPr lang="en-US" sz="1400" b="1">
                <a:latin typeface="Times New Roman" panose="02020603050405020304" charset="0"/>
                <a:cs typeface="Times New Roman" panose="02020603050405020304" charset="0"/>
                <a:sym typeface="+mn-ea"/>
              </a:rPr>
              <a:t>. Support and Maintenance:</a:t>
            </a:r>
            <a:endParaRPr lang="en-US" sz="1400" b="1">
              <a:latin typeface="Times New Roman" panose="02020603050405020304" charset="0"/>
              <a:cs typeface="Times New Roman" panose="02020603050405020304" charset="0"/>
            </a:endParaRPr>
          </a:p>
          <a:p>
            <a:pPr algn="l"/>
            <a:endParaRPr lang="en-US" sz="1400" b="1">
              <a:latin typeface="Times New Roman" panose="02020603050405020304" charset="0"/>
              <a:cs typeface="Times New Roman" panose="02020603050405020304" charset="0"/>
            </a:endParaRPr>
          </a:p>
          <a:p>
            <a:pPr algn="l"/>
            <a:r>
              <a:rPr lang="en-US" sz="1400">
                <a:latin typeface="Times New Roman" panose="02020603050405020304" charset="0"/>
                <a:cs typeface="Times New Roman" panose="02020603050405020304" charset="0"/>
                <a:sym typeface="+mn-ea"/>
              </a:rPr>
              <a:t></a:t>
            </a:r>
            <a:endParaRPr lang="en-IN" altLang="en-US" sz="1400">
              <a:latin typeface="Times New Roman" panose="02020603050405020304" charset="0"/>
              <a:cs typeface="Times New Roman" panose="020206030504050203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Pentagon 3"/>
          <p:cNvSpPr/>
          <p:nvPr/>
        </p:nvSpPr>
        <p:spPr>
          <a:xfrm>
            <a:off x="2518410" y="109855"/>
            <a:ext cx="4010660" cy="36766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b="1"/>
              <a:t>Targeted Users:</a:t>
            </a:r>
            <a:endParaRPr lang="en-US" b="1"/>
          </a:p>
        </p:txBody>
      </p:sp>
      <p:sp>
        <p:nvSpPr>
          <p:cNvPr id="3" name="Text Box 2"/>
          <p:cNvSpPr txBox="1"/>
          <p:nvPr/>
        </p:nvSpPr>
        <p:spPr>
          <a:xfrm>
            <a:off x="118110" y="446405"/>
            <a:ext cx="9025890" cy="6029960"/>
          </a:xfrm>
          <a:prstGeom prst="rect">
            <a:avLst/>
          </a:prstGeom>
          <a:noFill/>
        </p:spPr>
        <p:txBody>
          <a:bodyPr wrap="square" rtlCol="0">
            <a:noAutofit/>
          </a:bodyPr>
          <a:p>
            <a:endParaRPr lang="en-US" sz="1600" b="1">
              <a:latin typeface="Times New Roman" panose="02020603050405020304" charset="0"/>
              <a:cs typeface="Times New Roman" panose="02020603050405020304" charset="0"/>
            </a:endParaRPr>
          </a:p>
          <a:p>
            <a:endParaRPr lang="en-US" sz="1600" b="1">
              <a:latin typeface="Times New Roman" panose="02020603050405020304" charset="0"/>
              <a:cs typeface="Times New Roman" panose="02020603050405020304" charset="0"/>
            </a:endParaRPr>
          </a:p>
          <a:p>
            <a:pPr indent="457200"/>
            <a:r>
              <a:rPr lang="en-US" sz="1600" b="1">
                <a:latin typeface="Times New Roman" panose="02020603050405020304" charset="0"/>
                <a:cs typeface="Times New Roman" panose="02020603050405020304" charset="0"/>
              </a:rPr>
              <a:t>1</a:t>
            </a:r>
            <a:r>
              <a:rPr lang="en-US" sz="1400" b="1">
                <a:latin typeface="Times New Roman" panose="02020603050405020304" charset="0"/>
                <a:cs typeface="Times New Roman" panose="02020603050405020304" charset="0"/>
              </a:rPr>
              <a:t>.Event Planners: </a:t>
            </a:r>
            <a:endParaRPr lang="en-US" sz="1400" b="1">
              <a:latin typeface="Times New Roman" panose="02020603050405020304" charset="0"/>
              <a:cs typeface="Times New Roman" panose="02020603050405020304" charset="0"/>
            </a:endParaRPr>
          </a:p>
          <a:p>
            <a:pPr indent="457200"/>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IN" altLang="en-US" sz="1400">
                <a:latin typeface="Times New Roman" panose="02020603050405020304" charset="0"/>
                <a:cs typeface="Times New Roman" panose="02020603050405020304" charset="0"/>
              </a:rPr>
              <a:t>      </a:t>
            </a:r>
            <a:r>
              <a:rPr lang="en-US" sz="1400" b="1">
                <a:latin typeface="Times New Roman" panose="02020603050405020304" charset="0"/>
                <a:cs typeface="Times New Roman" panose="02020603050405020304" charset="0"/>
              </a:rPr>
              <a:t>2.Brides and Grooms:</a:t>
            </a:r>
            <a:endParaRPr lang="en-US" sz="1400" b="1">
              <a:latin typeface="Times New Roman" panose="02020603050405020304" charset="0"/>
              <a:cs typeface="Times New Roman" panose="02020603050405020304" charset="0"/>
            </a:endParaRPr>
          </a:p>
          <a:p>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IN" altLang="en-US" sz="1400">
                <a:latin typeface="Times New Roman" panose="02020603050405020304" charset="0"/>
                <a:cs typeface="Times New Roman" panose="02020603050405020304" charset="0"/>
              </a:rPr>
              <a:t>      </a:t>
            </a:r>
            <a:r>
              <a:rPr lang="en-US" sz="1400" b="1">
                <a:latin typeface="Times New Roman" panose="02020603050405020304" charset="0"/>
                <a:cs typeface="Times New Roman" panose="02020603050405020304" charset="0"/>
              </a:rPr>
              <a:t>3.Party Hosts:</a:t>
            </a:r>
            <a:endParaRPr lang="en-US" sz="1400" b="1">
              <a:latin typeface="Times New Roman" panose="02020603050405020304" charset="0"/>
              <a:cs typeface="Times New Roman" panose="02020603050405020304" charset="0"/>
            </a:endParaRPr>
          </a:p>
          <a:p>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IN" altLang="en-US" sz="1400">
                <a:latin typeface="Times New Roman" panose="02020603050405020304" charset="0"/>
                <a:cs typeface="Times New Roman" panose="02020603050405020304" charset="0"/>
              </a:rPr>
              <a:t>      </a:t>
            </a:r>
            <a:r>
              <a:rPr lang="en-US" sz="1400" b="1">
                <a:latin typeface="Times New Roman" panose="02020603050405020304" charset="0"/>
                <a:cs typeface="Times New Roman" panose="02020603050405020304" charset="0"/>
              </a:rPr>
              <a:t>4.Vendors:</a:t>
            </a:r>
            <a:endParaRPr lang="en-US" sz="1400" b="1">
              <a:latin typeface="Times New Roman" panose="02020603050405020304" charset="0"/>
              <a:cs typeface="Times New Roman" panose="02020603050405020304" charset="0"/>
            </a:endParaRPr>
          </a:p>
          <a:p>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IN" altLang="en-US" sz="1400">
                <a:latin typeface="Times New Roman" panose="02020603050405020304" charset="0"/>
                <a:cs typeface="Times New Roman" panose="02020603050405020304" charset="0"/>
              </a:rPr>
              <a:t>      </a:t>
            </a:r>
            <a:r>
              <a:rPr lang="en-US" sz="1400" b="1">
                <a:latin typeface="Times New Roman" panose="02020603050405020304" charset="0"/>
                <a:cs typeface="Times New Roman" panose="02020603050405020304" charset="0"/>
              </a:rPr>
              <a:t>5.Corporate Event Planner:</a:t>
            </a:r>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endParaRPr lang="en-US" sz="1400">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Pentagon 3"/>
          <p:cNvSpPr/>
          <p:nvPr/>
        </p:nvSpPr>
        <p:spPr>
          <a:xfrm>
            <a:off x="2518410" y="109855"/>
            <a:ext cx="4010660" cy="36766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b="1"/>
              <a:t>Use case Diagram</a:t>
            </a:r>
            <a:endParaRPr lang="en-US" b="1"/>
          </a:p>
        </p:txBody>
      </p:sp>
      <p:pic>
        <p:nvPicPr>
          <p:cNvPr id="2" name="Picture 1" descr="Screenshot 2024-03-01 230841"/>
          <p:cNvPicPr>
            <a:picLocks noChangeAspect="1"/>
          </p:cNvPicPr>
          <p:nvPr/>
        </p:nvPicPr>
        <p:blipFill>
          <a:blip r:embed="rId2"/>
          <a:stretch>
            <a:fillRect/>
          </a:stretch>
        </p:blipFill>
        <p:spPr>
          <a:xfrm>
            <a:off x="1952625" y="589280"/>
            <a:ext cx="5238115" cy="455231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Pentagon 3"/>
          <p:cNvSpPr/>
          <p:nvPr/>
        </p:nvSpPr>
        <p:spPr>
          <a:xfrm>
            <a:off x="2518410" y="109855"/>
            <a:ext cx="4010660" cy="36766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b="1"/>
              <a:t>Data Dictionary</a:t>
            </a:r>
            <a:endParaRPr lang="en-IN" altLang="en-US" b="1"/>
          </a:p>
        </p:txBody>
      </p:sp>
      <p:sp>
        <p:nvSpPr>
          <p:cNvPr id="100" name="Text Box 99"/>
          <p:cNvSpPr txBox="1"/>
          <p:nvPr/>
        </p:nvSpPr>
        <p:spPr>
          <a:xfrm>
            <a:off x="1532255" y="701675"/>
            <a:ext cx="5579745" cy="1136650"/>
          </a:xfrm>
          <a:prstGeom prst="rect">
            <a:avLst/>
          </a:prstGeom>
          <a:noFill/>
          <a:ln w="9525">
            <a:noFill/>
          </a:ln>
        </p:spPr>
        <p:txBody>
          <a:bodyPr>
            <a:noAutofit/>
          </a:bodyPr>
          <a:p>
            <a:pPr marL="228600" indent="-228600"/>
            <a:r>
              <a:rPr lang="en-US" sz="1400">
                <a:latin typeface="Wingdings" panose="05000000000000000000" charset="0"/>
              </a:rPr>
              <a:t>Ø </a:t>
            </a:r>
            <a:r>
              <a:rPr lang="en-US" sz="1400" b="1">
                <a:latin typeface="Times New Roman" panose="02020603050405020304" charset="0"/>
              </a:rPr>
              <a:t>Admin</a:t>
            </a:r>
            <a:r>
              <a:rPr lang="en-US" sz="1600" b="1">
                <a:latin typeface="Times New Roman" panose="02020603050405020304" charset="0"/>
              </a:rPr>
              <a:t> </a:t>
            </a:r>
            <a:endParaRPr lang="en-US"/>
          </a:p>
        </p:txBody>
      </p:sp>
      <p:graphicFrame>
        <p:nvGraphicFramePr>
          <p:cNvPr id="3" name="Table 2"/>
          <p:cNvGraphicFramePr/>
          <p:nvPr/>
        </p:nvGraphicFramePr>
        <p:xfrm>
          <a:off x="1287780" y="1195705"/>
          <a:ext cx="7014845" cy="2077720"/>
        </p:xfrm>
        <a:graphic>
          <a:graphicData uri="http://schemas.openxmlformats.org/drawingml/2006/table">
            <a:tbl>
              <a:tblPr/>
              <a:tblGrid>
                <a:gridCol w="1387475"/>
                <a:gridCol w="1024255"/>
                <a:gridCol w="600075"/>
                <a:gridCol w="1282065"/>
                <a:gridCol w="2720975"/>
              </a:tblGrid>
              <a:tr h="533400">
                <a:tc>
                  <a:txBody>
                    <a:bodyPr/>
                    <a:p>
                      <a:pPr algn="ctr">
                        <a:buNone/>
                      </a:pPr>
                      <a:r>
                        <a:rPr lang="en-US" sz="1200" b="1">
                          <a:latin typeface="Times New Roman" panose="02020603050405020304" charset="0"/>
                          <a:cs typeface="Times New Roman" panose="02020603050405020304" charset="0"/>
                        </a:rPr>
                        <a:t>FieldName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Type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Size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Constraint</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SampleData</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r>
              <a:tr h="532765">
                <a:tc>
                  <a:txBody>
                    <a:bodyPr/>
                    <a:p>
                      <a:pPr algn="ctr">
                        <a:buNone/>
                      </a:pPr>
                      <a:r>
                        <a:rPr lang="en-US" sz="1200" u="">
                          <a:latin typeface="Times New Roman" panose="02020603050405020304" charset="0"/>
                          <a:cs typeface="Times New Roman" panose="02020603050405020304" charset="0"/>
                        </a:rPr>
                        <a:t>id</a:t>
                      </a:r>
                      <a:endParaRPr lang="en-US" sz="1200" u="">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514985">
                <a:tc>
                  <a:txBody>
                    <a:bodyPr/>
                    <a:p>
                      <a:pPr algn="ctr">
                        <a:buNone/>
                      </a:pPr>
                      <a:r>
                        <a:rPr lang="en-US" sz="1200">
                          <a:latin typeface="Times New Roman" panose="02020603050405020304" charset="0"/>
                          <a:cs typeface="Times New Roman" panose="02020603050405020304" charset="0"/>
                        </a:rPr>
                        <a:t>username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admin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96570">
                <a:tc>
                  <a:txBody>
                    <a:bodyPr/>
                    <a:p>
                      <a:pPr algn="ctr">
                        <a:buNone/>
                      </a:pPr>
                      <a:r>
                        <a:rPr lang="en-US" sz="1200">
                          <a:latin typeface="Times New Roman" panose="02020603050405020304" charset="0"/>
                          <a:cs typeface="Times New Roman" panose="02020603050405020304" charset="0"/>
                        </a:rPr>
                        <a:t>password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Admin123</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bl>
          </a:graphicData>
        </a:graphic>
      </p:graphicFrame>
      <p:sp>
        <p:nvSpPr>
          <p:cNvPr id="5" name="Text Box 4"/>
          <p:cNvSpPr txBox="1"/>
          <p:nvPr/>
        </p:nvSpPr>
        <p:spPr>
          <a:xfrm>
            <a:off x="2032000" y="3273425"/>
            <a:ext cx="5080000" cy="583565"/>
          </a:xfrm>
          <a:prstGeom prst="rect">
            <a:avLst/>
          </a:prstGeom>
          <a:noFill/>
          <a:ln w="9525">
            <a:noFill/>
          </a:ln>
        </p:spPr>
        <p:txBody>
          <a:bodyPr>
            <a:spAutoFit/>
          </a:bodyPr>
          <a:p>
            <a:r>
              <a:rPr lang="en-US" sz="1600" b="1">
                <a:latin typeface="Times New Roman" panose="02020603050405020304" charset="0"/>
              </a:rPr>
              <a:t> </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Text Box 99"/>
          <p:cNvSpPr txBox="1"/>
          <p:nvPr/>
        </p:nvSpPr>
        <p:spPr>
          <a:xfrm>
            <a:off x="2032000" y="158750"/>
            <a:ext cx="5080000" cy="491490"/>
          </a:xfrm>
          <a:prstGeom prst="rect">
            <a:avLst/>
          </a:prstGeom>
          <a:noFill/>
          <a:ln w="9525">
            <a:noFill/>
          </a:ln>
        </p:spPr>
        <p:txBody>
          <a:bodyPr>
            <a:spAutoFit/>
          </a:bodyPr>
          <a:p>
            <a:pPr marL="228600" indent="-228600"/>
            <a:r>
              <a:rPr lang="en-US" sz="1400">
                <a:latin typeface="Wingdings" panose="05000000000000000000" charset="0"/>
                <a:cs typeface="Times New Roman" panose="02020603050405020304" charset="0"/>
              </a:rPr>
              <a:t>Ø </a:t>
            </a:r>
            <a:r>
              <a:rPr lang="en-US" sz="1400" b="1">
                <a:latin typeface="Times New Roman" panose="02020603050405020304" charset="0"/>
              </a:rPr>
              <a:t>Event Information:</a:t>
            </a:r>
            <a:r>
              <a:rPr lang="en-US" sz="1200">
                <a:latin typeface="Times New Roman" panose="02020603050405020304" charset="0"/>
              </a:rPr>
              <a:t> </a:t>
            </a:r>
            <a:endParaRPr lang="en-US"/>
          </a:p>
        </p:txBody>
      </p:sp>
      <p:graphicFrame>
        <p:nvGraphicFramePr>
          <p:cNvPr id="3" name="Table 2"/>
          <p:cNvGraphicFramePr/>
          <p:nvPr/>
        </p:nvGraphicFramePr>
        <p:xfrm>
          <a:off x="2032000" y="650240"/>
          <a:ext cx="0" cy="4279900"/>
        </p:xfrm>
        <a:graphic>
          <a:graphicData uri="http://schemas.openxmlformats.org/drawingml/2006/table">
            <a:tbl>
              <a:tblPr/>
              <a:tblGrid>
                <a:gridCol w="1239838"/>
                <a:gridCol w="915987"/>
                <a:gridCol w="536575"/>
                <a:gridCol w="1146175"/>
                <a:gridCol w="2432050"/>
              </a:tblGrid>
              <a:tr h="368300">
                <a:tc>
                  <a:txBody>
                    <a:bodyPr/>
                    <a:p>
                      <a:pPr algn="ctr">
                        <a:buNone/>
                      </a:pPr>
                      <a:r>
                        <a:rPr lang="en-US" sz="1200" b="1">
                          <a:latin typeface="Times New Roman" panose="02020603050405020304" charset="0"/>
                          <a:cs typeface="Times New Roman" panose="02020603050405020304" charset="0"/>
                        </a:rPr>
                        <a:t>FieldName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Type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Size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Constraint</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SampleData</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r>
              <a:tr h="368300">
                <a:tc>
                  <a:txBody>
                    <a:bodyPr/>
                    <a:p>
                      <a:pPr algn="ctr">
                        <a:buNone/>
                      </a:pPr>
                      <a:r>
                        <a:rPr lang="en-US" sz="1200" u="">
                          <a:latin typeface="Times New Roman" panose="02020603050405020304" charset="0"/>
                          <a:cs typeface="Times New Roman" panose="02020603050405020304" charset="0"/>
                        </a:rPr>
                        <a:t>EvenrtID</a:t>
                      </a:r>
                      <a:endParaRPr lang="en-US" sz="1200" u="">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55600">
                <a:tc>
                  <a:txBody>
                    <a:bodyPr/>
                    <a:p>
                      <a:pPr algn="ctr">
                        <a:buNone/>
                      </a:pPr>
                      <a:r>
                        <a:rPr lang="en-US" sz="1200">
                          <a:latin typeface="Times New Roman" panose="02020603050405020304" charset="0"/>
                          <a:cs typeface="Times New Roman" panose="02020603050405020304" charset="0"/>
                        </a:rPr>
                        <a:t>date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date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27/2/2024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42900">
                <a:tc>
                  <a:txBody>
                    <a:bodyPr/>
                    <a:p>
                      <a:pPr algn="ctr">
                        <a:buNone/>
                      </a:pPr>
                      <a:r>
                        <a:rPr lang="en-US" sz="1200">
                          <a:latin typeface="Times New Roman" panose="02020603050405020304" charset="0"/>
                          <a:cs typeface="Times New Roman" panose="02020603050405020304" charset="0"/>
                        </a:rPr>
                        <a:t>VenueID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Identifier for the venue where the event takes place.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55600">
                <a:tc>
                  <a:txBody>
                    <a:bodyPr/>
                    <a:p>
                      <a:pPr algn="ctr">
                        <a:buNone/>
                      </a:pPr>
                      <a:r>
                        <a:rPr lang="en-US" sz="1200">
                          <a:latin typeface="Times New Roman" panose="02020603050405020304" charset="0"/>
                          <a:cs typeface="Times New Roman" panose="02020603050405020304" charset="0"/>
                        </a:rPr>
                        <a:t>Event_type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String</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wedding</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55600">
                <a:tc>
                  <a:txBody>
                    <a:bodyPr/>
                    <a:p>
                      <a:pPr algn="ctr">
                        <a:buNone/>
                      </a:pPr>
                      <a:r>
                        <a:rPr lang="en-US" sz="1200">
                          <a:latin typeface="Times New Roman" panose="02020603050405020304" charset="0"/>
                          <a:cs typeface="Times New Roman" panose="02020603050405020304" charset="0"/>
                        </a:rPr>
                        <a:t>Client_name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String</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Rohit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55600">
                <a:tc>
                  <a:txBody>
                    <a:bodyPr/>
                    <a:p>
                      <a:pPr algn="ctr">
                        <a:buNone/>
                      </a:pPr>
                      <a:r>
                        <a:rPr lang="en-US" sz="1200">
                          <a:latin typeface="Times New Roman" panose="02020603050405020304" charset="0"/>
                          <a:cs typeface="Times New Roman" panose="02020603050405020304" charset="0"/>
                        </a:rPr>
                        <a:t>Mandap_theme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String</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Theme chosen for the mandap decoration.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55600">
                <a:tc>
                  <a:txBody>
                    <a:bodyPr/>
                    <a:p>
                      <a:pPr algn="ctr">
                        <a:buNone/>
                      </a:pPr>
                      <a:r>
                        <a:rPr lang="en-US" sz="1200">
                          <a:latin typeface="Times New Roman" panose="02020603050405020304" charset="0"/>
                          <a:cs typeface="Times New Roman" panose="02020603050405020304" charset="0"/>
                        </a:rPr>
                        <a:t>Lighting_type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String</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Type of lighting used for decoration.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55600">
                <a:tc>
                  <a:txBody>
                    <a:bodyPr/>
                    <a:p>
                      <a:pPr algn="ctr">
                        <a:buNone/>
                      </a:pPr>
                      <a:r>
                        <a:rPr lang="en-US" sz="1200">
                          <a:latin typeface="Times New Roman" panose="02020603050405020304" charset="0"/>
                          <a:cs typeface="Times New Roman" panose="02020603050405020304" charset="0"/>
                        </a:rPr>
                        <a:t>Decoration_cost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Decimal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15000</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55600">
                <a:tc>
                  <a:txBody>
                    <a:bodyPr/>
                    <a:p>
                      <a:pPr algn="ctr">
                        <a:buNone/>
                      </a:pPr>
                      <a:r>
                        <a:rPr lang="en-US" sz="1200">
                          <a:latin typeface="Times New Roman" panose="02020603050405020304" charset="0"/>
                          <a:cs typeface="Times New Roman" panose="02020603050405020304" charset="0"/>
                        </a:rPr>
                        <a:t>NumberOFGuest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200+</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55600">
                <a:tc>
                  <a:txBody>
                    <a:bodyPr/>
                    <a:p>
                      <a:pPr algn="ctr">
                        <a:buNone/>
                      </a:pPr>
                      <a:r>
                        <a:rPr lang="en-US" sz="1200">
                          <a:latin typeface="Times New Roman" panose="02020603050405020304" charset="0"/>
                          <a:cs typeface="Times New Roman" panose="02020603050405020304" charset="0"/>
                        </a:rPr>
                        <a:t>DecorationStratDate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DateTime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24/2/2024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55600">
                <a:tc>
                  <a:txBody>
                    <a:bodyPr/>
                    <a:p>
                      <a:pPr algn="ctr">
                        <a:buNone/>
                      </a:pPr>
                      <a:r>
                        <a:rPr lang="en-US" sz="1200">
                          <a:latin typeface="Times New Roman" panose="02020603050405020304" charset="0"/>
                          <a:cs typeface="Times New Roman" panose="02020603050405020304" charset="0"/>
                        </a:rPr>
                        <a:t>DecorationTeamLead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String</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Krishna</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 name="Text Box 11"/>
          <p:cNvSpPr txBox="1"/>
          <p:nvPr/>
        </p:nvSpPr>
        <p:spPr>
          <a:xfrm>
            <a:off x="2032000" y="-2482850"/>
            <a:ext cx="5080000" cy="521970"/>
          </a:xfrm>
          <a:prstGeom prst="rect">
            <a:avLst/>
          </a:prstGeom>
          <a:noFill/>
          <a:ln w="9525">
            <a:noFill/>
          </a:ln>
        </p:spPr>
        <p:txBody>
          <a:bodyPr>
            <a:spAutoFit/>
          </a:bodyPr>
          <a:p>
            <a:pPr marL="228600" indent="-228600"/>
            <a:r>
              <a:rPr lang="en-US" sz="1400">
                <a:latin typeface="Wingdings" panose="05000000000000000000" charset="0"/>
                <a:cs typeface="Times New Roman" panose="02020603050405020304" charset="0"/>
              </a:rPr>
              <a:t>Ø </a:t>
            </a:r>
            <a:r>
              <a:rPr lang="en-US" sz="1400" b="1">
                <a:latin typeface="Times New Roman" panose="02020603050405020304" charset="0"/>
              </a:rPr>
              <a:t>Admin User Permissions:</a:t>
            </a:r>
            <a:r>
              <a:rPr lang="en-US" sz="1400">
                <a:latin typeface="Times New Roman" panose="02020603050405020304" charset="0"/>
              </a:rPr>
              <a:t> </a:t>
            </a:r>
            <a:endParaRPr lang="en-US"/>
          </a:p>
        </p:txBody>
      </p:sp>
      <p:graphicFrame>
        <p:nvGraphicFramePr>
          <p:cNvPr id="13" name="Table 12"/>
          <p:cNvGraphicFramePr/>
          <p:nvPr/>
        </p:nvGraphicFramePr>
        <p:xfrm>
          <a:off x="1092200" y="536575"/>
          <a:ext cx="7339330" cy="3422015"/>
        </p:xfrm>
        <a:graphic>
          <a:graphicData uri="http://schemas.openxmlformats.org/drawingml/2006/table">
            <a:tbl>
              <a:tblPr/>
              <a:tblGrid>
                <a:gridCol w="1807845"/>
                <a:gridCol w="1475740"/>
                <a:gridCol w="1056640"/>
                <a:gridCol w="1448435"/>
                <a:gridCol w="1550670"/>
              </a:tblGrid>
              <a:tr h="392430">
                <a:tc>
                  <a:txBody>
                    <a:bodyPr/>
                    <a:p>
                      <a:pPr algn="ctr">
                        <a:buNone/>
                      </a:pPr>
                      <a:r>
                        <a:rPr lang="en-US" sz="1400" b="1">
                          <a:latin typeface="Times New Roman" panose="02020603050405020304" charset="0"/>
                          <a:cs typeface="Times New Roman" panose="02020603050405020304" charset="0"/>
                        </a:rPr>
                        <a:t>FieldName</a:t>
                      </a:r>
                      <a:endParaRPr lang="en-US" sz="14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400" b="1">
                          <a:latin typeface="Times New Roman" panose="02020603050405020304" charset="0"/>
                          <a:cs typeface="Times New Roman" panose="02020603050405020304" charset="0"/>
                        </a:rPr>
                        <a:t>Type</a:t>
                      </a:r>
                      <a:endParaRPr lang="en-US" sz="14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400" b="1">
                          <a:latin typeface="Times New Roman" panose="02020603050405020304" charset="0"/>
                          <a:cs typeface="Times New Roman" panose="02020603050405020304" charset="0"/>
                        </a:rPr>
                        <a:t>Size</a:t>
                      </a:r>
                      <a:endParaRPr lang="en-US" sz="14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400" b="1">
                          <a:latin typeface="Times New Roman" panose="02020603050405020304" charset="0"/>
                          <a:cs typeface="Times New Roman" panose="02020603050405020304" charset="0"/>
                        </a:rPr>
                        <a:t>Constraint</a:t>
                      </a:r>
                      <a:endParaRPr lang="en-US" sz="14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400" b="1">
                          <a:latin typeface="Times New Roman" panose="02020603050405020304" charset="0"/>
                          <a:cs typeface="Times New Roman" panose="02020603050405020304" charset="0"/>
                        </a:rPr>
                        <a:t>SampleData</a:t>
                      </a:r>
                      <a:endParaRPr lang="en-US" sz="14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r>
              <a:tr h="337185">
                <a:tc>
                  <a:txBody>
                    <a:bodyPr/>
                    <a:p>
                      <a:pPr algn="ctr">
                        <a:buNone/>
                      </a:pPr>
                      <a:r>
                        <a:rPr lang="en-US" sz="1200" u="">
                          <a:latin typeface="Times New Roman" panose="02020603050405020304" charset="0"/>
                          <a:cs typeface="Times New Roman" panose="02020603050405020304" charset="0"/>
                        </a:rPr>
                        <a:t>id</a:t>
                      </a:r>
                      <a:endParaRPr lang="en-US" sz="1200" u="">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1009650">
                <a:tc>
                  <a:txBody>
                    <a:bodyPr/>
                    <a:p>
                      <a:pPr algn="ctr">
                        <a:buNone/>
                      </a:pPr>
                      <a:r>
                        <a:rPr lang="en-US" sz="1200">
                          <a:latin typeface="Times New Roman" panose="02020603050405020304" charset="0"/>
                          <a:cs typeface="Times New Roman" panose="02020603050405020304" charset="0"/>
                        </a:rPr>
                        <a:t>EventModificationPermissions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Specific permissions related to modifying event data.</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1009650">
                <a:tc>
                  <a:txBody>
                    <a:bodyPr/>
                    <a:p>
                      <a:pPr algn="ctr">
                        <a:buNone/>
                      </a:pPr>
                      <a:r>
                        <a:rPr lang="en-US" sz="1200">
                          <a:latin typeface="Times New Roman" panose="02020603050405020304" charset="0"/>
                          <a:cs typeface="Times New Roman" panose="02020603050405020304" charset="0"/>
                        </a:rPr>
                        <a:t>UserManagementPermissions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Permissions related to managing other user accounts.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673100">
                <a:tc>
                  <a:txBody>
                    <a:bodyPr/>
                    <a:p>
                      <a:pPr algn="ctr">
                        <a:buNone/>
                      </a:pPr>
                      <a:r>
                        <a:rPr lang="en-US" sz="1200">
                          <a:latin typeface="Times New Roman" panose="02020603050405020304" charset="0"/>
                          <a:cs typeface="Times New Roman" panose="02020603050405020304" charset="0"/>
                        </a:rPr>
                        <a:t>SystemLogsAccess: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Permission to access and view system logs.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bl>
          </a:graphicData>
        </a:graphic>
      </p:graphicFrame>
      <p:sp>
        <p:nvSpPr>
          <p:cNvPr id="14" name="Text Box 13"/>
          <p:cNvSpPr txBox="1"/>
          <p:nvPr/>
        </p:nvSpPr>
        <p:spPr>
          <a:xfrm>
            <a:off x="2123440" y="-885190"/>
            <a:ext cx="5080000" cy="1703070"/>
          </a:xfrm>
          <a:prstGeom prst="rect">
            <a:avLst/>
          </a:prstGeom>
          <a:noFill/>
          <a:ln w="9525">
            <a:noFill/>
          </a:ln>
        </p:spPr>
        <p:txBody>
          <a:bodyPr>
            <a:noAutofit/>
          </a:bodyPr>
          <a:p>
            <a:r>
              <a:rPr lang="en-US" sz="1400">
                <a:latin typeface="Times New Roman" panose="02020603050405020304" charset="0"/>
              </a:rPr>
              <a:t> </a:t>
            </a:r>
            <a:r>
              <a:rPr lang="en-US" sz="1400" b="1">
                <a:latin typeface="Times New Roman" panose="02020603050405020304" charset="0"/>
              </a:rPr>
              <a:t> </a:t>
            </a:r>
            <a:r>
              <a:rPr lang="en-US" sz="1400">
                <a:latin typeface="Wingdings" panose="05000000000000000000" charset="0"/>
                <a:cs typeface="Times New Roman" panose="02020603050405020304" charset="0"/>
              </a:rPr>
              <a:t></a:t>
            </a:r>
            <a:r>
              <a:rPr lang="en-US" sz="1400" b="1">
                <a:latin typeface="Times New Roman" panose="02020603050405020304" charset="0"/>
              </a:rPr>
              <a:t> </a:t>
            </a:r>
            <a:endParaRPr lang="en-US"/>
          </a:p>
        </p:txBody>
      </p:sp>
      <p:sp>
        <p:nvSpPr>
          <p:cNvPr id="16" name="Text Box 15"/>
          <p:cNvSpPr txBox="1"/>
          <p:nvPr/>
        </p:nvSpPr>
        <p:spPr>
          <a:xfrm>
            <a:off x="2032000" y="4086860"/>
            <a:ext cx="5080000" cy="3538220"/>
          </a:xfrm>
          <a:prstGeom prst="rect">
            <a:avLst/>
          </a:prstGeom>
          <a:noFill/>
          <a:ln w="9525">
            <a:noFill/>
          </a:ln>
        </p:spPr>
        <p:txBody>
          <a:bodyPr>
            <a:spAutoFit/>
          </a:bodyPr>
          <a:p>
            <a:r>
              <a:rPr lang="en-US" sz="1400">
                <a:latin typeface="Times New Roman" panose="02020603050405020304" charset="0"/>
              </a:rPr>
              <a:t>               </a:t>
            </a:r>
            <a:endParaRPr lang="en-US"/>
          </a:p>
        </p:txBody>
      </p:sp>
      <p:sp>
        <p:nvSpPr>
          <p:cNvPr id="18" name="Text Box 17"/>
          <p:cNvSpPr txBox="1"/>
          <p:nvPr/>
        </p:nvSpPr>
        <p:spPr>
          <a:xfrm>
            <a:off x="1183640" y="31115"/>
            <a:ext cx="3332480" cy="435610"/>
          </a:xfrm>
          <a:prstGeom prst="rect">
            <a:avLst/>
          </a:prstGeom>
          <a:noFill/>
        </p:spPr>
        <p:txBody>
          <a:bodyPr wrap="square" rtlCol="0">
            <a:noAutofit/>
          </a:bodyPr>
          <a:p>
            <a:pPr marL="285750" indent="-285750">
              <a:buFont typeface="Wingdings" panose="05000000000000000000" charset="0"/>
              <a:buChar char="Ø"/>
            </a:pPr>
            <a:r>
              <a:rPr lang="en-US" sz="1400" b="1">
                <a:latin typeface="Times New Roman" panose="02020603050405020304" charset="0"/>
                <a:cs typeface="Times New Roman" panose="02020603050405020304" charset="0"/>
              </a:rPr>
              <a:t>Admin User Permissions:</a:t>
            </a:r>
            <a:endParaRPr lang="en-US" sz="1400" b="1">
              <a:latin typeface="Times New Roman" panose="02020603050405020304" charset="0"/>
              <a:cs typeface="Times New Roman" panose="0202060305040502030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Text Box 99"/>
          <p:cNvSpPr txBox="1"/>
          <p:nvPr/>
        </p:nvSpPr>
        <p:spPr>
          <a:xfrm>
            <a:off x="996315" y="347980"/>
            <a:ext cx="6115685" cy="521970"/>
          </a:xfrm>
          <a:prstGeom prst="rect">
            <a:avLst/>
          </a:prstGeom>
          <a:noFill/>
          <a:ln w="9525">
            <a:noFill/>
          </a:ln>
        </p:spPr>
        <p:txBody>
          <a:bodyPr wrap="square">
            <a:spAutoFit/>
          </a:bodyPr>
          <a:p>
            <a:pPr marL="228600" indent="-228600"/>
            <a:r>
              <a:rPr lang="en-US" sz="1400">
                <a:latin typeface="Wingdings" panose="05000000000000000000" charset="0"/>
                <a:cs typeface="Times New Roman" panose="02020603050405020304" charset="0"/>
              </a:rPr>
              <a:t>Ø </a:t>
            </a:r>
            <a:r>
              <a:rPr lang="en-US" sz="1400" b="1">
                <a:latin typeface="Times New Roman" panose="02020603050405020304" charset="0"/>
              </a:rPr>
              <a:t>Users </a:t>
            </a:r>
            <a:endParaRPr lang="en-US"/>
          </a:p>
        </p:txBody>
      </p:sp>
      <p:graphicFrame>
        <p:nvGraphicFramePr>
          <p:cNvPr id="3" name="Table 2"/>
          <p:cNvGraphicFramePr/>
          <p:nvPr/>
        </p:nvGraphicFramePr>
        <p:xfrm>
          <a:off x="996950" y="869950"/>
          <a:ext cx="7679055" cy="3504565"/>
        </p:xfrm>
        <a:graphic>
          <a:graphicData uri="http://schemas.openxmlformats.org/drawingml/2006/table">
            <a:tbl>
              <a:tblPr/>
              <a:tblGrid>
                <a:gridCol w="2196465"/>
                <a:gridCol w="1559560"/>
                <a:gridCol w="518795"/>
                <a:gridCol w="1769110"/>
                <a:gridCol w="1635125"/>
              </a:tblGrid>
              <a:tr h="371475">
                <a:tc>
                  <a:txBody>
                    <a:bodyPr/>
                    <a:p>
                      <a:pPr>
                        <a:buNone/>
                      </a:pPr>
                      <a:r>
                        <a:rPr lang="en-US" sz="1200" b="1">
                          <a:latin typeface="Times New Roman" panose="02020603050405020304" charset="0"/>
                          <a:cs typeface="Times New Roman" panose="02020603050405020304" charset="0"/>
                        </a:rPr>
                        <a:t>FieldName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Type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Size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buNone/>
                      </a:pPr>
                      <a:r>
                        <a:rPr lang="en-US" sz="1200" b="1">
                          <a:latin typeface="Times New Roman" panose="02020603050405020304" charset="0"/>
                          <a:cs typeface="Times New Roman" panose="02020603050405020304" charset="0"/>
                        </a:rPr>
                        <a:t>Constraint</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SampleData</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r>
              <a:tr h="419735">
                <a:tc>
                  <a:txBody>
                    <a:bodyPr/>
                    <a:p>
                      <a:pPr algn="ctr">
                        <a:buNone/>
                      </a:pPr>
                      <a:r>
                        <a:rPr lang="en-US" sz="1200">
                          <a:latin typeface="Times New Roman" panose="02020603050405020304" charset="0"/>
                          <a:cs typeface="Times New Roman" panose="02020603050405020304" charset="0"/>
                        </a:rPr>
                        <a:t>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501015">
                <a:tc>
                  <a:txBody>
                    <a:bodyPr/>
                    <a:p>
                      <a:pPr algn="ctr">
                        <a:buNone/>
                      </a:pPr>
                      <a:r>
                        <a:rPr lang="en-US" sz="1200">
                          <a:latin typeface="Times New Roman" panose="02020603050405020304" charset="0"/>
                          <a:cs typeface="Times New Roman" panose="02020603050405020304" charset="0"/>
                        </a:rPr>
                        <a:t>Username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Rohit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52120">
                <a:tc>
                  <a:txBody>
                    <a:bodyPr/>
                    <a:p>
                      <a:pPr algn="ctr">
                        <a:buNone/>
                      </a:pPr>
                      <a:r>
                        <a:rPr lang="en-US" sz="1200">
                          <a:latin typeface="Times New Roman" panose="02020603050405020304" charset="0"/>
                          <a:cs typeface="Times New Roman" panose="02020603050405020304" charset="0"/>
                        </a:rPr>
                        <a:t>Password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user@123</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35610">
                <a:tc>
                  <a:txBody>
                    <a:bodyPr/>
                    <a:p>
                      <a:pPr algn="ctr">
                        <a:buNone/>
                      </a:pPr>
                      <a:r>
                        <a:rPr lang="en-US" sz="1200">
                          <a:latin typeface="Times New Roman" panose="02020603050405020304" charset="0"/>
                          <a:cs typeface="Times New Roman" panose="02020603050405020304" charset="0"/>
                        </a:rPr>
                        <a:t>Email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IN" altLang="en-US" sz="1100">
                          <a:latin typeface="Times New Roman" panose="02020603050405020304" charset="0"/>
                          <a:ea typeface="Times New Roman" panose="02020603050405020304" charset="0"/>
                          <a:cs typeface="Times New Roman" panose="02020603050405020304" charset="0"/>
                        </a:rPr>
                        <a:t>user@gmail.com</a:t>
                      </a:r>
                      <a:endParaRPr lang="en-IN" altLang="en-US" sz="11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52755">
                <a:tc>
                  <a:txBody>
                    <a:bodyPr/>
                    <a:p>
                      <a:pPr algn="ctr">
                        <a:buNone/>
                      </a:pPr>
                      <a:r>
                        <a:rPr lang="en-US" sz="1200">
                          <a:latin typeface="Times New Roman" panose="02020603050405020304" charset="0"/>
                          <a:cs typeface="Times New Roman" panose="02020603050405020304" charset="0"/>
                        </a:rPr>
                        <a:t>Contact_number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9856478569</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52120">
                <a:tc>
                  <a:txBody>
                    <a:bodyPr/>
                    <a:p>
                      <a:pPr algn="ctr">
                        <a:buNone/>
                      </a:pPr>
                      <a:r>
                        <a:rPr lang="en-US" sz="1200">
                          <a:latin typeface="Times New Roman" panose="02020603050405020304" charset="0"/>
                          <a:cs typeface="Times New Roman" panose="02020603050405020304" charset="0"/>
                        </a:rPr>
                        <a:t>Address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Naroda</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19735">
                <a:tc>
                  <a:txBody>
                    <a:bodyPr/>
                    <a:p>
                      <a:pPr algn="ctr">
                        <a:buNone/>
                      </a:pPr>
                      <a:r>
                        <a:rPr lang="en-US" sz="1200">
                          <a:latin typeface="Times New Roman" panose="02020603050405020304" charset="0"/>
                          <a:cs typeface="Times New Roman" panose="02020603050405020304" charset="0"/>
                        </a:rPr>
                        <a:t>RegistrationDate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27/02/2024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bl>
          </a:graphicData>
        </a:graphic>
      </p:graphicFrame>
      <p:sp>
        <p:nvSpPr>
          <p:cNvPr id="4" name="Text Box 3"/>
          <p:cNvSpPr txBox="1"/>
          <p:nvPr/>
        </p:nvSpPr>
        <p:spPr>
          <a:xfrm>
            <a:off x="2032000" y="3625850"/>
            <a:ext cx="5080000" cy="1168400"/>
          </a:xfrm>
          <a:prstGeom prst="rect">
            <a:avLst/>
          </a:prstGeom>
          <a:noFill/>
          <a:ln w="9525">
            <a:noFill/>
          </a:ln>
        </p:spPr>
        <p:txBody>
          <a:bodyPr>
            <a:spAutoFit/>
          </a:bodyPr>
          <a:p>
            <a:r>
              <a:rPr lang="en-US" sz="1400">
                <a:latin typeface="Times New Roman" panose="02020603050405020304" charset="0"/>
              </a:rPr>
              <a:t>    </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848360" y="188595"/>
            <a:ext cx="3048000" cy="368300"/>
          </a:xfrm>
          <a:prstGeom prst="rect">
            <a:avLst/>
          </a:prstGeom>
          <a:noFill/>
        </p:spPr>
        <p:txBody>
          <a:bodyPr wrap="square" rtlCol="0">
            <a:spAutoFit/>
          </a:bodyPr>
          <a:p>
            <a:endParaRPr lang="en-US"/>
          </a:p>
        </p:txBody>
      </p:sp>
      <p:sp>
        <p:nvSpPr>
          <p:cNvPr id="100" name="Text Box 99"/>
          <p:cNvSpPr txBox="1"/>
          <p:nvPr/>
        </p:nvSpPr>
        <p:spPr>
          <a:xfrm>
            <a:off x="1763395" y="194945"/>
            <a:ext cx="5080000" cy="521970"/>
          </a:xfrm>
          <a:prstGeom prst="rect">
            <a:avLst/>
          </a:prstGeom>
          <a:noFill/>
          <a:ln w="9525">
            <a:noFill/>
          </a:ln>
        </p:spPr>
        <p:txBody>
          <a:bodyPr>
            <a:spAutoFit/>
          </a:bodyPr>
          <a:p>
            <a:pPr marL="228600" indent="-228600"/>
            <a:r>
              <a:rPr lang="en-US" sz="1400">
                <a:latin typeface="Wingdings" panose="05000000000000000000" charset="0"/>
                <a:cs typeface="Times New Roman" panose="02020603050405020304" charset="0"/>
              </a:rPr>
              <a:t>Ø </a:t>
            </a:r>
            <a:r>
              <a:rPr lang="en-US" sz="1400" b="1">
                <a:latin typeface="Times New Roman" panose="02020603050405020304" charset="0"/>
              </a:rPr>
              <a:t>Event Booking History </a:t>
            </a:r>
            <a:endParaRPr lang="en-US"/>
          </a:p>
        </p:txBody>
      </p:sp>
      <p:graphicFrame>
        <p:nvGraphicFramePr>
          <p:cNvPr id="3" name="Table 2"/>
          <p:cNvGraphicFramePr/>
          <p:nvPr/>
        </p:nvGraphicFramePr>
        <p:xfrm>
          <a:off x="873760" y="810260"/>
          <a:ext cx="7802245" cy="3526155"/>
        </p:xfrm>
        <a:graphic>
          <a:graphicData uri="http://schemas.openxmlformats.org/drawingml/2006/table">
            <a:tbl>
              <a:tblPr/>
              <a:tblGrid>
                <a:gridCol w="2232025"/>
                <a:gridCol w="1584325"/>
                <a:gridCol w="527050"/>
                <a:gridCol w="1797685"/>
                <a:gridCol w="1661160"/>
              </a:tblGrid>
              <a:tr h="600710">
                <a:tc>
                  <a:txBody>
                    <a:bodyPr/>
                    <a:p>
                      <a:pPr>
                        <a:buNone/>
                      </a:pPr>
                      <a:r>
                        <a:rPr lang="en-US" sz="1200" b="1">
                          <a:latin typeface="Times New Roman" panose="02020603050405020304" charset="0"/>
                          <a:cs typeface="Times New Roman" panose="02020603050405020304" charset="0"/>
                        </a:rPr>
                        <a:t>FieldName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Type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Size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buNone/>
                      </a:pPr>
                      <a:r>
                        <a:rPr lang="en-US" sz="1200" b="1">
                          <a:latin typeface="Times New Roman" panose="02020603050405020304" charset="0"/>
                          <a:cs typeface="Times New Roman" panose="02020603050405020304" charset="0"/>
                        </a:rPr>
                        <a:t>Constraint</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SampleData</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r>
              <a:tr h="679450">
                <a:tc>
                  <a:txBody>
                    <a:bodyPr/>
                    <a:p>
                      <a:pPr algn="ctr">
                        <a:buNone/>
                      </a:pPr>
                      <a:r>
                        <a:rPr lang="en-US" sz="1200">
                          <a:latin typeface="Times New Roman" panose="02020603050405020304" charset="0"/>
                          <a:cs typeface="Times New Roman" panose="02020603050405020304" charset="0"/>
                        </a:rPr>
                        <a:t>Bookingid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809625">
                <a:tc>
                  <a:txBody>
                    <a:bodyPr/>
                    <a:p>
                      <a:pPr algn="ctr">
                        <a:buNone/>
                      </a:pPr>
                      <a:r>
                        <a:rPr lang="en-US" sz="1200">
                          <a:latin typeface="Times New Roman" panose="02020603050405020304" charset="0"/>
                          <a:cs typeface="Times New Roman" panose="02020603050405020304" charset="0"/>
                        </a:rPr>
                        <a:t>Eventid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String</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Not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730885">
                <a:tc>
                  <a:txBody>
                    <a:bodyPr/>
                    <a:p>
                      <a:pPr algn="ctr">
                        <a:buNone/>
                      </a:pPr>
                      <a:r>
                        <a:rPr lang="en-US" sz="1200">
                          <a:latin typeface="Times New Roman" panose="02020603050405020304" charset="0"/>
                          <a:cs typeface="Times New Roman" panose="02020603050405020304" charset="0"/>
                        </a:rPr>
                        <a:t>BookingDateTime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String</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Default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27/02/2024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705485">
                <a:tc>
                  <a:txBody>
                    <a:bodyPr/>
                    <a:p>
                      <a:pPr algn="ctr">
                        <a:buNone/>
                      </a:pPr>
                      <a:r>
                        <a:rPr lang="en-US" sz="1200">
                          <a:latin typeface="Times New Roman" panose="02020603050405020304" charset="0"/>
                          <a:cs typeface="Times New Roman" panose="02020603050405020304" charset="0"/>
                        </a:rPr>
                        <a:t>TotalAmountPaid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Email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Default 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7000</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Text Box 99"/>
          <p:cNvSpPr txBox="1"/>
          <p:nvPr/>
        </p:nvSpPr>
        <p:spPr>
          <a:xfrm>
            <a:off x="951230" y="194945"/>
            <a:ext cx="5748655" cy="759460"/>
          </a:xfrm>
          <a:prstGeom prst="rect">
            <a:avLst/>
          </a:prstGeom>
          <a:noFill/>
          <a:ln w="9525">
            <a:noFill/>
          </a:ln>
        </p:spPr>
        <p:txBody>
          <a:bodyPr>
            <a:noAutofit/>
          </a:bodyPr>
          <a:p>
            <a:pPr marL="228600" indent="-228600"/>
            <a:r>
              <a:rPr lang="en-US" sz="1400">
                <a:latin typeface="Wingdings" panose="05000000000000000000" charset="0"/>
                <a:cs typeface="Times New Roman" panose="02020603050405020304" charset="0"/>
              </a:rPr>
              <a:t>Ø </a:t>
            </a:r>
            <a:r>
              <a:rPr lang="en-US" sz="1400" b="1">
                <a:latin typeface="Times New Roman" panose="02020603050405020304" charset="0"/>
              </a:rPr>
              <a:t>Payment Information </a:t>
            </a:r>
            <a:endParaRPr lang="en-US"/>
          </a:p>
        </p:txBody>
      </p:sp>
      <p:graphicFrame>
        <p:nvGraphicFramePr>
          <p:cNvPr id="3" name="Table 2"/>
          <p:cNvGraphicFramePr/>
          <p:nvPr/>
        </p:nvGraphicFramePr>
        <p:xfrm>
          <a:off x="745490" y="716915"/>
          <a:ext cx="7518400" cy="4065905"/>
        </p:xfrm>
        <a:graphic>
          <a:graphicData uri="http://schemas.openxmlformats.org/drawingml/2006/table">
            <a:tbl>
              <a:tblPr/>
              <a:tblGrid>
                <a:gridCol w="2150745"/>
                <a:gridCol w="1527175"/>
                <a:gridCol w="508000"/>
                <a:gridCol w="1731645"/>
                <a:gridCol w="1600835"/>
              </a:tblGrid>
              <a:tr h="424815">
                <a:tc>
                  <a:txBody>
                    <a:bodyPr/>
                    <a:p>
                      <a:pPr algn="ctr">
                        <a:buNone/>
                      </a:pPr>
                      <a:r>
                        <a:rPr lang="en-US" sz="1200" b="1">
                          <a:latin typeface="Times New Roman" panose="02020603050405020304" charset="0"/>
                          <a:cs typeface="Times New Roman" panose="02020603050405020304" charset="0"/>
                        </a:rPr>
                        <a:t>FieldName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Type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Size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buNone/>
                      </a:pPr>
                      <a:r>
                        <a:rPr lang="en-US" sz="1200" b="1">
                          <a:latin typeface="Times New Roman" panose="02020603050405020304" charset="0"/>
                          <a:cs typeface="Times New Roman" panose="02020603050405020304" charset="0"/>
                        </a:rPr>
                        <a:t>Constraint</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SampleData</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r>
              <a:tr h="554990">
                <a:tc>
                  <a:txBody>
                    <a:bodyPr/>
                    <a:p>
                      <a:pPr algn="ctr">
                        <a:buNone/>
                      </a:pPr>
                      <a:r>
                        <a:rPr lang="en-US" sz="1200">
                          <a:latin typeface="Times New Roman" panose="02020603050405020304" charset="0"/>
                          <a:cs typeface="Times New Roman" panose="02020603050405020304" charset="0"/>
                        </a:rPr>
                        <a:t>paymentId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572770">
                <a:tc>
                  <a:txBody>
                    <a:bodyPr/>
                    <a:p>
                      <a:pPr algn="ctr">
                        <a:buNone/>
                      </a:pPr>
                      <a:r>
                        <a:rPr lang="en-US" sz="1200">
                          <a:latin typeface="Times New Roman" panose="02020603050405020304" charset="0"/>
                          <a:cs typeface="Times New Roman" panose="02020603050405020304" charset="0"/>
                        </a:rPr>
                        <a:t>UserId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517525">
                <a:tc>
                  <a:txBody>
                    <a:bodyPr/>
                    <a:p>
                      <a:pPr algn="ctr">
                        <a:buNone/>
                      </a:pPr>
                      <a:r>
                        <a:rPr lang="en-US" sz="1200">
                          <a:latin typeface="Times New Roman" panose="02020603050405020304" charset="0"/>
                          <a:cs typeface="Times New Roman" panose="02020603050405020304" charset="0"/>
                        </a:rPr>
                        <a:t>EventId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27/02/2024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99110">
                <a:tc>
                  <a:txBody>
                    <a:bodyPr/>
                    <a:p>
                      <a:pPr algn="ctr">
                        <a:buNone/>
                      </a:pPr>
                      <a:r>
                        <a:rPr lang="en-US" sz="1200">
                          <a:latin typeface="Times New Roman" panose="02020603050405020304" charset="0"/>
                          <a:cs typeface="Times New Roman" panose="02020603050405020304" charset="0"/>
                        </a:rPr>
                        <a:t>PaymentDatetime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26/02/2024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98475">
                <a:tc>
                  <a:txBody>
                    <a:bodyPr/>
                    <a:p>
                      <a:pPr algn="ctr">
                        <a:buNone/>
                      </a:pPr>
                      <a:r>
                        <a:rPr lang="en-US" sz="1200">
                          <a:latin typeface="Times New Roman" panose="02020603050405020304" charset="0"/>
                          <a:cs typeface="Times New Roman" panose="02020603050405020304" charset="0"/>
                        </a:rPr>
                        <a:t>PaymentAmount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16000</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99110">
                <a:tc>
                  <a:txBody>
                    <a:bodyPr/>
                    <a:p>
                      <a:pPr algn="ctr">
                        <a:buNone/>
                      </a:pPr>
                      <a:r>
                        <a:rPr lang="en-US" sz="1200">
                          <a:latin typeface="Times New Roman" panose="02020603050405020304" charset="0"/>
                          <a:cs typeface="Times New Roman" panose="02020603050405020304" charset="0"/>
                        </a:rPr>
                        <a:t>PaymentMethod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COD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99110">
                <a:tc>
                  <a:txBody>
                    <a:bodyPr/>
                    <a:p>
                      <a:pPr algn="ctr">
                        <a:buNone/>
                      </a:pPr>
                      <a:r>
                        <a:rPr lang="en-US" sz="1200">
                          <a:latin typeface="Times New Roman" panose="02020603050405020304" charset="0"/>
                          <a:cs typeface="Times New Roman" panose="02020603050405020304" charset="0"/>
                        </a:rPr>
                        <a:t>TransactionID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UPI</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Text Box 99"/>
          <p:cNvSpPr txBox="1"/>
          <p:nvPr/>
        </p:nvSpPr>
        <p:spPr>
          <a:xfrm>
            <a:off x="721360" y="194945"/>
            <a:ext cx="5618480" cy="624205"/>
          </a:xfrm>
          <a:prstGeom prst="rect">
            <a:avLst/>
          </a:prstGeom>
          <a:noFill/>
          <a:ln w="9525">
            <a:noFill/>
          </a:ln>
        </p:spPr>
        <p:txBody>
          <a:bodyPr>
            <a:noAutofit/>
          </a:bodyPr>
          <a:p>
            <a:pPr marL="228600" indent="-228600"/>
            <a:r>
              <a:rPr lang="en-US" sz="1400">
                <a:latin typeface="Wingdings" panose="05000000000000000000" charset="0"/>
                <a:cs typeface="Times New Roman" panose="02020603050405020304" charset="0"/>
              </a:rPr>
              <a:t>Ø </a:t>
            </a:r>
            <a:r>
              <a:rPr lang="en-US" sz="1400" b="1">
                <a:latin typeface="Times New Roman" panose="02020603050405020304" charset="0"/>
              </a:rPr>
              <a:t>Elegant Evening Package: </a:t>
            </a:r>
            <a:endParaRPr lang="en-US"/>
          </a:p>
        </p:txBody>
      </p:sp>
      <p:graphicFrame>
        <p:nvGraphicFramePr>
          <p:cNvPr id="3" name="Table 2"/>
          <p:cNvGraphicFramePr/>
          <p:nvPr/>
        </p:nvGraphicFramePr>
        <p:xfrm>
          <a:off x="555625" y="716915"/>
          <a:ext cx="7348220" cy="4163060"/>
        </p:xfrm>
        <a:graphic>
          <a:graphicData uri="http://schemas.openxmlformats.org/drawingml/2006/table">
            <a:tbl>
              <a:tblPr/>
              <a:tblGrid>
                <a:gridCol w="2101850"/>
                <a:gridCol w="1492250"/>
                <a:gridCol w="496570"/>
                <a:gridCol w="1692910"/>
                <a:gridCol w="1564640"/>
              </a:tblGrid>
              <a:tr h="349250">
                <a:tc>
                  <a:txBody>
                    <a:bodyPr/>
                    <a:p>
                      <a:pPr>
                        <a:buNone/>
                      </a:pPr>
                      <a:r>
                        <a:rPr lang="en-US" sz="1200" b="1">
                          <a:latin typeface="Times New Roman" panose="02020603050405020304" charset="0"/>
                          <a:cs typeface="Times New Roman" panose="02020603050405020304" charset="0"/>
                        </a:rPr>
                        <a:t>FieldName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Type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Size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buNone/>
                      </a:pPr>
                      <a:r>
                        <a:rPr lang="en-US" sz="1200" b="1">
                          <a:latin typeface="Times New Roman" panose="02020603050405020304" charset="0"/>
                          <a:cs typeface="Times New Roman" panose="02020603050405020304" charset="0"/>
                        </a:rPr>
                        <a:t>Constraint</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SampleData</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r>
              <a:tr h="455930">
                <a:tc>
                  <a:txBody>
                    <a:bodyPr/>
                    <a:p>
                      <a:pPr algn="ctr">
                        <a:buNone/>
                      </a:pPr>
                      <a:r>
                        <a:rPr lang="en-US" sz="1200">
                          <a:latin typeface="Times New Roman" panose="02020603050405020304" charset="0"/>
                          <a:cs typeface="Times New Roman" panose="02020603050405020304" charset="0"/>
                        </a:rPr>
                        <a:t>package_id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71170">
                <a:tc>
                  <a:txBody>
                    <a:bodyPr/>
                    <a:p>
                      <a:pPr algn="ctr">
                        <a:buNone/>
                      </a:pPr>
                      <a:r>
                        <a:rPr lang="en-US" sz="1200">
                          <a:latin typeface="Times New Roman" panose="02020603050405020304" charset="0"/>
                          <a:cs typeface="Times New Roman" panose="02020603050405020304" charset="0"/>
                        </a:rPr>
                        <a:t>description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25450">
                <a:tc>
                  <a:txBody>
                    <a:bodyPr/>
                    <a:p>
                      <a:pPr algn="ctr">
                        <a:buNone/>
                      </a:pPr>
                      <a:r>
                        <a:rPr lang="en-US" sz="1200">
                          <a:latin typeface="Times New Roman" panose="02020603050405020304" charset="0"/>
                          <a:cs typeface="Times New Roman" panose="02020603050405020304" charset="0"/>
                        </a:rPr>
                        <a:t>Price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27/02/2024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10210">
                <a:tc>
                  <a:txBody>
                    <a:bodyPr/>
                    <a:p>
                      <a:pPr algn="ctr">
                        <a:buNone/>
                      </a:pPr>
                      <a:r>
                        <a:rPr lang="en-US" sz="1200">
                          <a:latin typeface="Times New Roman" panose="02020603050405020304" charset="0"/>
                          <a:cs typeface="Times New Roman" panose="02020603050405020304" charset="0"/>
                        </a:rPr>
                        <a:t>Duration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26/02/2024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10210">
                <a:tc>
                  <a:txBody>
                    <a:bodyPr/>
                    <a:p>
                      <a:pPr algn="ctr">
                        <a:buNone/>
                      </a:pPr>
                      <a:r>
                        <a:rPr lang="en-US" sz="1200">
                          <a:latin typeface="Times New Roman" panose="02020603050405020304" charset="0"/>
                          <a:cs typeface="Times New Roman" panose="02020603050405020304" charset="0"/>
                        </a:rPr>
                        <a:t>Items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16000</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10210">
                <a:tc>
                  <a:txBody>
                    <a:bodyPr/>
                    <a:p>
                      <a:pPr algn="ctr">
                        <a:buNone/>
                      </a:pPr>
                      <a:r>
                        <a:rPr lang="en-US" sz="1200">
                          <a:latin typeface="Times New Roman" panose="02020603050405020304" charset="0"/>
                          <a:cs typeface="Times New Roman" panose="02020603050405020304" charset="0"/>
                        </a:rPr>
                        <a:t>Additional_services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COD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10210">
                <a:tc>
                  <a:txBody>
                    <a:bodyPr/>
                    <a:p>
                      <a:pPr algn="ctr">
                        <a:buNone/>
                      </a:pPr>
                      <a:r>
                        <a:rPr lang="en-US" sz="1200">
                          <a:latin typeface="Times New Roman" panose="02020603050405020304" charset="0"/>
                          <a:cs typeface="Times New Roman" panose="02020603050405020304" charset="0"/>
                        </a:rPr>
                        <a:t>availability</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UPI</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10210">
                <a:tc>
                  <a:txBody>
                    <a:bodyPr/>
                    <a:p>
                      <a:pPr algn="ctr">
                        <a:buNone/>
                      </a:pPr>
                      <a:r>
                        <a:rPr lang="en-US" sz="1200">
                          <a:latin typeface="Times New Roman" panose="02020603050405020304" charset="0"/>
                          <a:cs typeface="Times New Roman" panose="02020603050405020304" charset="0"/>
                        </a:rPr>
                        <a:t>Contract_information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 </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10210">
                <a:tc>
                  <a:txBody>
                    <a:bodyPr/>
                    <a:p>
                      <a:pPr algn="ctr">
                        <a:buNone/>
                      </a:pPr>
                      <a:r>
                        <a:rPr lang="en-US" sz="1200">
                          <a:latin typeface="Times New Roman" panose="02020603050405020304" charset="0"/>
                          <a:cs typeface="Times New Roman" panose="02020603050405020304" charset="0"/>
                        </a:rPr>
                        <a:t>Image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AEAEA"/>
        </a:solidFill>
        <a:effectLst/>
      </p:bgPr>
    </p:bg>
    <p:spTree>
      <p:nvGrpSpPr>
        <p:cNvPr id="1" name=""/>
        <p:cNvGrpSpPr/>
        <p:nvPr/>
      </p:nvGrpSpPr>
      <p:grpSpPr/>
      <p:sp useBgFill="1">
        <p:nvSpPr>
          <p:cNvPr id="5122" name="矩形 11265"/>
          <p:cNvSpPr/>
          <p:nvPr/>
        </p:nvSpPr>
        <p:spPr>
          <a:xfrm>
            <a:off x="-548005" y="4578985"/>
            <a:ext cx="6449060" cy="634365"/>
          </a:xfrm>
          <a:prstGeom prst="rect">
            <a:avLst/>
          </a:prstGeom>
          <a:ln w="9525">
            <a:noFill/>
          </a:ln>
        </p:spPr>
        <p:txBody>
          <a:bodyPr anchor="t"/>
          <a:p>
            <a:endParaRPr lang="zh-CN" altLang="en-US">
              <a:latin typeface="Arial" panose="020B0604020202020204" pitchFamily="34" charset="0"/>
              <a:ea typeface="SimSun" panose="02010600030101010101" pitchFamily="2" charset="-122"/>
            </a:endParaRPr>
          </a:p>
          <a:p>
            <a:endParaRPr lang="en-IN" altLang="zh-CN" sz="1600">
              <a:latin typeface="Arial" panose="020B0604020202020204" pitchFamily="34" charset="0"/>
              <a:ea typeface="SimSun" panose="02010600030101010101" pitchFamily="2" charset="-122"/>
            </a:endParaRPr>
          </a:p>
          <a:p>
            <a:pPr lvl="1" indent="457200" algn="l">
              <a:lnSpc>
                <a:spcPct val="100000"/>
              </a:lnSpc>
            </a:pPr>
            <a:endParaRPr lang="zh-CN" altLang="en-US" sz="1400">
              <a:latin typeface="Times New Roman" panose="02020603050405020304" charset="0"/>
              <a:ea typeface="SimSun" panose="02010600030101010101" pitchFamily="2" charset="-122"/>
              <a:cs typeface="Times New Roman" panose="02020603050405020304" charset="0"/>
            </a:endParaRPr>
          </a:p>
        </p:txBody>
      </p:sp>
      <p:sp>
        <p:nvSpPr>
          <p:cNvPr id="8" name="Pentagon 7"/>
          <p:cNvSpPr/>
          <p:nvPr/>
        </p:nvSpPr>
        <p:spPr>
          <a:xfrm>
            <a:off x="2258060" y="474980"/>
            <a:ext cx="4487545" cy="595630"/>
          </a:xfrm>
          <a:prstGeom prst="homePlate">
            <a:avLst/>
          </a:prstGeom>
          <a:gradFill>
            <a:gsLst>
              <a:gs pos="0">
                <a:srgbClr val="E30000"/>
              </a:gs>
              <a:gs pos="100000">
                <a:srgbClr val="760303"/>
              </a:gs>
            </a:gsLst>
            <a:lin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a:t>
            </a:r>
            <a:r>
              <a:rPr lang="en-IN" altLang="en-US" b="1"/>
              <a:t>Need for the new system</a:t>
            </a:r>
            <a:endParaRPr lang="en-IN" altLang="en-US" b="1"/>
          </a:p>
        </p:txBody>
      </p:sp>
      <p:sp>
        <p:nvSpPr>
          <p:cNvPr id="13" name="Text Box 12"/>
          <p:cNvSpPr txBox="1"/>
          <p:nvPr/>
        </p:nvSpPr>
        <p:spPr>
          <a:xfrm>
            <a:off x="56515" y="1473200"/>
            <a:ext cx="8726805" cy="2436495"/>
          </a:xfrm>
          <a:prstGeom prst="rect">
            <a:avLst/>
          </a:prstGeom>
          <a:noFill/>
        </p:spPr>
        <p:txBody>
          <a:bodyPr wrap="square" rtlCol="0">
            <a:noAutofit/>
          </a:bodyPr>
          <a:p>
            <a:pPr lvl="1" indent="457200" algn="l">
              <a:lnSpc>
                <a:spcPct val="100000"/>
              </a:lnSpc>
            </a:pPr>
            <a:r>
              <a:rPr lang="zh-CN" altLang="en-US" sz="1400">
                <a:latin typeface="Times New Roman" panose="02020603050405020304" charset="0"/>
                <a:cs typeface="Times New Roman" panose="02020603050405020304" charset="0"/>
                <a:sym typeface="+mn-ea"/>
              </a:rPr>
              <a:t>The demand for an online light and mandap decoration system has arisen from the need for efficiency, convenience, and seamless integration of modern technology into event planning. In a fast-paced world, where time is of the essence, an online system offers a solution that streamlines the entire process of light and mandap decoration. By leveraging digital platforms, users can access a diverse array of customizable options, enabling them to plan and visualize their desired decor remotely. This online system not only provides a user-friendly interface for designing personalized setups but also facilitates quick decision-making with instant access to a vast repository of themes, color palettes, and decor elements. Furthermore, it offers the flexibility to make real-time adjustments and updates, ensuring that the decor aligns perfectly with the evolving vision for the event. </a:t>
            </a:r>
            <a:endParaRPr lang="en-US" sz="1400">
              <a:latin typeface="Times New Roman" panose="02020603050405020304" charset="0"/>
              <a:cs typeface="Times New Roman" panose="0202060305040502030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Text Box 99"/>
          <p:cNvSpPr txBox="1"/>
          <p:nvPr/>
        </p:nvSpPr>
        <p:spPr>
          <a:xfrm>
            <a:off x="323850" y="153353"/>
            <a:ext cx="5080000" cy="737235"/>
          </a:xfrm>
          <a:prstGeom prst="rect">
            <a:avLst/>
          </a:prstGeom>
          <a:noFill/>
          <a:ln w="9525">
            <a:noFill/>
          </a:ln>
        </p:spPr>
        <p:txBody>
          <a:bodyPr>
            <a:spAutoFit/>
          </a:bodyPr>
          <a:p>
            <a:pPr marL="266700" indent="-266700"/>
            <a:r>
              <a:rPr lang="en-US" sz="1400">
                <a:latin typeface="Wingdings" panose="05000000000000000000" charset="0"/>
                <a:cs typeface="Times New Roman" panose="02020603050405020304" charset="0"/>
              </a:rPr>
              <a:t>Ø </a:t>
            </a:r>
            <a:r>
              <a:rPr lang="en-US" sz="1400" b="1">
                <a:latin typeface="Times New Roman" panose="02020603050405020304" charset="0"/>
              </a:rPr>
              <a:t>Grand Mandap Package:  </a:t>
            </a:r>
            <a:endParaRPr lang="en-US"/>
          </a:p>
        </p:txBody>
      </p:sp>
      <p:graphicFrame>
        <p:nvGraphicFramePr>
          <p:cNvPr id="3" name="Table 2"/>
          <p:cNvGraphicFramePr/>
          <p:nvPr/>
        </p:nvGraphicFramePr>
        <p:xfrm>
          <a:off x="308610" y="890905"/>
          <a:ext cx="8367395" cy="3985260"/>
        </p:xfrm>
        <a:graphic>
          <a:graphicData uri="http://schemas.openxmlformats.org/drawingml/2006/table">
            <a:tbl>
              <a:tblPr/>
              <a:tblGrid>
                <a:gridCol w="2393315"/>
                <a:gridCol w="1699895"/>
                <a:gridCol w="565150"/>
                <a:gridCol w="1927225"/>
                <a:gridCol w="1781810"/>
              </a:tblGrid>
              <a:tr h="334645">
                <a:tc>
                  <a:txBody>
                    <a:bodyPr/>
                    <a:p>
                      <a:pPr>
                        <a:buNone/>
                      </a:pPr>
                      <a:r>
                        <a:rPr lang="en-US" sz="1200" b="1">
                          <a:latin typeface="Times New Roman" panose="02020603050405020304" charset="0"/>
                          <a:cs typeface="Times New Roman" panose="02020603050405020304" charset="0"/>
                        </a:rPr>
                        <a:t>FieldName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Type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Size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buNone/>
                      </a:pPr>
                      <a:r>
                        <a:rPr lang="en-US" sz="1200" b="1">
                          <a:latin typeface="Times New Roman" panose="02020603050405020304" charset="0"/>
                          <a:cs typeface="Times New Roman" panose="02020603050405020304" charset="0"/>
                        </a:rPr>
                        <a:t>Constraint</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SampleData</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r>
              <a:tr h="436245">
                <a:tc>
                  <a:txBody>
                    <a:bodyPr/>
                    <a:p>
                      <a:pPr algn="ctr">
                        <a:buNone/>
                      </a:pPr>
                      <a:r>
                        <a:rPr lang="en-US" sz="1200">
                          <a:latin typeface="Times New Roman" panose="02020603050405020304" charset="0"/>
                          <a:cs typeface="Times New Roman" panose="02020603050405020304" charset="0"/>
                        </a:rPr>
                        <a:t>package_id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50850">
                <a:tc>
                  <a:txBody>
                    <a:bodyPr/>
                    <a:p>
                      <a:pPr algn="ctr">
                        <a:buNone/>
                      </a:pPr>
                      <a:r>
                        <a:rPr lang="en-US" sz="1200">
                          <a:latin typeface="Times New Roman" panose="02020603050405020304" charset="0"/>
                          <a:cs typeface="Times New Roman" panose="02020603050405020304" charset="0"/>
                        </a:rPr>
                        <a:t>description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07035">
                <a:tc>
                  <a:txBody>
                    <a:bodyPr/>
                    <a:p>
                      <a:pPr algn="ctr">
                        <a:buNone/>
                      </a:pPr>
                      <a:r>
                        <a:rPr lang="en-US" sz="1200">
                          <a:latin typeface="Times New Roman" panose="02020603050405020304" charset="0"/>
                          <a:cs typeface="Times New Roman" panose="02020603050405020304" charset="0"/>
                        </a:rPr>
                        <a:t>Price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27/02/2024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93065">
                <a:tc>
                  <a:txBody>
                    <a:bodyPr/>
                    <a:p>
                      <a:pPr algn="ctr">
                        <a:buNone/>
                      </a:pPr>
                      <a:r>
                        <a:rPr lang="en-US" sz="1200">
                          <a:latin typeface="Times New Roman" panose="02020603050405020304" charset="0"/>
                          <a:cs typeface="Times New Roman" panose="02020603050405020304" charset="0"/>
                        </a:rPr>
                        <a:t>Duration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26/02/2024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92430">
                <a:tc>
                  <a:txBody>
                    <a:bodyPr/>
                    <a:p>
                      <a:pPr algn="ctr">
                        <a:buNone/>
                      </a:pPr>
                      <a:r>
                        <a:rPr lang="en-US" sz="1200">
                          <a:latin typeface="Times New Roman" panose="02020603050405020304" charset="0"/>
                          <a:cs typeface="Times New Roman" panose="02020603050405020304" charset="0"/>
                        </a:rPr>
                        <a:t>Items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16000</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93065">
                <a:tc>
                  <a:txBody>
                    <a:bodyPr/>
                    <a:p>
                      <a:pPr algn="ctr">
                        <a:buNone/>
                      </a:pPr>
                      <a:r>
                        <a:rPr lang="en-US" sz="1200">
                          <a:latin typeface="Times New Roman" panose="02020603050405020304" charset="0"/>
                          <a:cs typeface="Times New Roman" panose="02020603050405020304" charset="0"/>
                        </a:rPr>
                        <a:t>Additional_services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COD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92430">
                <a:tc>
                  <a:txBody>
                    <a:bodyPr/>
                    <a:p>
                      <a:pPr algn="ctr">
                        <a:buNone/>
                      </a:pPr>
                      <a:r>
                        <a:rPr lang="en-US" sz="1200">
                          <a:latin typeface="Times New Roman" panose="02020603050405020304" charset="0"/>
                          <a:cs typeface="Times New Roman" panose="02020603050405020304" charset="0"/>
                        </a:rPr>
                        <a:t>availability</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UPI</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93065">
                <a:tc>
                  <a:txBody>
                    <a:bodyPr/>
                    <a:p>
                      <a:pPr algn="ctr">
                        <a:buNone/>
                      </a:pPr>
                      <a:r>
                        <a:rPr lang="en-US" sz="1200">
                          <a:latin typeface="Times New Roman" panose="02020603050405020304" charset="0"/>
                          <a:cs typeface="Times New Roman" panose="02020603050405020304" charset="0"/>
                        </a:rPr>
                        <a:t>Contract_information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 </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392430">
                <a:tc>
                  <a:txBody>
                    <a:bodyPr/>
                    <a:p>
                      <a:pPr algn="ctr">
                        <a:buNone/>
                      </a:pPr>
                      <a:r>
                        <a:rPr lang="en-US" sz="1200">
                          <a:latin typeface="Times New Roman" panose="02020603050405020304" charset="0"/>
                          <a:cs typeface="Times New Roman" panose="02020603050405020304" charset="0"/>
                        </a:rPr>
                        <a:t>Image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Text Box 99"/>
          <p:cNvSpPr txBox="1"/>
          <p:nvPr/>
        </p:nvSpPr>
        <p:spPr>
          <a:xfrm>
            <a:off x="670560" y="122555"/>
            <a:ext cx="5525135" cy="645795"/>
          </a:xfrm>
          <a:prstGeom prst="rect">
            <a:avLst/>
          </a:prstGeom>
          <a:noFill/>
          <a:ln w="9525">
            <a:noFill/>
          </a:ln>
        </p:spPr>
        <p:txBody>
          <a:bodyPr>
            <a:noAutofit/>
          </a:bodyPr>
          <a:p>
            <a:pPr marL="266700" indent="-266700"/>
            <a:r>
              <a:rPr lang="en-US" sz="1400">
                <a:latin typeface="Wingdings" panose="05000000000000000000" charset="0"/>
                <a:cs typeface="Times New Roman" panose="02020603050405020304" charset="0"/>
              </a:rPr>
              <a:t>Ø </a:t>
            </a:r>
            <a:r>
              <a:rPr lang="en-US" sz="1400" b="1">
                <a:latin typeface="Times New Roman" panose="02020603050405020304" charset="0"/>
              </a:rPr>
              <a:t>Deluxe Lighting Package: </a:t>
            </a:r>
            <a:endParaRPr lang="en-US"/>
          </a:p>
        </p:txBody>
      </p:sp>
      <p:graphicFrame>
        <p:nvGraphicFramePr>
          <p:cNvPr id="3" name="Table 2"/>
          <p:cNvGraphicFramePr/>
          <p:nvPr/>
        </p:nvGraphicFramePr>
        <p:xfrm>
          <a:off x="533400" y="644525"/>
          <a:ext cx="7226300" cy="4305935"/>
        </p:xfrm>
        <a:graphic>
          <a:graphicData uri="http://schemas.openxmlformats.org/drawingml/2006/table">
            <a:tbl>
              <a:tblPr/>
              <a:tblGrid>
                <a:gridCol w="2066925"/>
                <a:gridCol w="1468120"/>
                <a:gridCol w="488315"/>
                <a:gridCol w="1664335"/>
                <a:gridCol w="1538605"/>
              </a:tblGrid>
              <a:tr h="361315">
                <a:tc>
                  <a:txBody>
                    <a:bodyPr/>
                    <a:p>
                      <a:pPr>
                        <a:buNone/>
                      </a:pPr>
                      <a:r>
                        <a:rPr lang="en-US" sz="1200" b="1">
                          <a:latin typeface="Times New Roman" panose="02020603050405020304" charset="0"/>
                          <a:cs typeface="Times New Roman" panose="02020603050405020304" charset="0"/>
                        </a:rPr>
                        <a:t>FieldName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Type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Size</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buNone/>
                      </a:pPr>
                      <a:r>
                        <a:rPr lang="en-US" sz="1200" b="1">
                          <a:latin typeface="Times New Roman" panose="02020603050405020304" charset="0"/>
                          <a:cs typeface="Times New Roman" panose="02020603050405020304" charset="0"/>
                        </a:rPr>
                        <a:t>Constraint</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c>
                  <a:txBody>
                    <a:bodyPr/>
                    <a:p>
                      <a:pPr algn="ctr">
                        <a:buNone/>
                      </a:pPr>
                      <a:r>
                        <a:rPr lang="en-US" sz="1200" b="1">
                          <a:latin typeface="Times New Roman" panose="02020603050405020304" charset="0"/>
                          <a:cs typeface="Times New Roman" panose="02020603050405020304" charset="0"/>
                        </a:rPr>
                        <a:t>SampleData</a:t>
                      </a:r>
                      <a:endParaRPr lang="en-US" sz="1200" b="1">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9050" cap="flat" cmpd="sng">
                      <a:solidFill>
                        <a:srgbClr val="666666"/>
                      </a:solidFill>
                      <a:prstDash val="solid"/>
                      <a:headEnd type="none" w="med" len="med"/>
                      <a:tailEnd type="none" w="med" len="med"/>
                    </a:lnB>
                    <a:lnTlToBr>
                      <a:noFill/>
                    </a:lnTlToBr>
                    <a:lnBlToTr>
                      <a:noFill/>
                    </a:lnBlToTr>
                    <a:noFill/>
                  </a:tcPr>
                </a:tc>
              </a:tr>
              <a:tr h="471805">
                <a:tc>
                  <a:txBody>
                    <a:bodyPr/>
                    <a:p>
                      <a:pPr algn="ctr">
                        <a:buNone/>
                      </a:pPr>
                      <a:r>
                        <a:rPr lang="en-US" sz="1200">
                          <a:latin typeface="Times New Roman" panose="02020603050405020304" charset="0"/>
                          <a:cs typeface="Times New Roman" panose="02020603050405020304" charset="0"/>
                        </a:rPr>
                        <a:t>package_id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int</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9050" cap="flat" cmpd="sng">
                      <a:solidFill>
                        <a:srgbClr val="666666"/>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87045">
                <a:tc>
                  <a:txBody>
                    <a:bodyPr/>
                    <a:p>
                      <a:pPr algn="ctr">
                        <a:buNone/>
                      </a:pPr>
                      <a:r>
                        <a:rPr lang="en-US" sz="1200">
                          <a:latin typeface="Times New Roman" panose="02020603050405020304" charset="0"/>
                          <a:cs typeface="Times New Roman" panose="02020603050405020304" charset="0"/>
                        </a:rPr>
                        <a:t>description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40055">
                <a:tc>
                  <a:txBody>
                    <a:bodyPr/>
                    <a:p>
                      <a:pPr algn="ctr">
                        <a:buNone/>
                      </a:pPr>
                      <a:r>
                        <a:rPr lang="en-US" sz="1200">
                          <a:latin typeface="Times New Roman" panose="02020603050405020304" charset="0"/>
                          <a:cs typeface="Times New Roman" panose="02020603050405020304" charset="0"/>
                        </a:rPr>
                        <a:t>Price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27/02/2024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24180">
                <a:tc>
                  <a:txBody>
                    <a:bodyPr/>
                    <a:p>
                      <a:pPr algn="ctr">
                        <a:buNone/>
                      </a:pPr>
                      <a:r>
                        <a:rPr lang="en-US" sz="1200">
                          <a:latin typeface="Times New Roman" panose="02020603050405020304" charset="0"/>
                          <a:cs typeface="Times New Roman" panose="02020603050405020304" charset="0"/>
                        </a:rPr>
                        <a:t>Duration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26/02/2024</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24180">
                <a:tc>
                  <a:txBody>
                    <a:bodyPr/>
                    <a:p>
                      <a:pPr algn="ctr">
                        <a:buNone/>
                      </a:pPr>
                      <a:r>
                        <a:rPr lang="en-US" sz="1200">
                          <a:latin typeface="Times New Roman" panose="02020603050405020304" charset="0"/>
                          <a:cs typeface="Times New Roman" panose="02020603050405020304" charset="0"/>
                        </a:rPr>
                        <a:t>Items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16000</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24180">
                <a:tc>
                  <a:txBody>
                    <a:bodyPr/>
                    <a:p>
                      <a:pPr algn="ctr">
                        <a:buNone/>
                      </a:pPr>
                      <a:r>
                        <a:rPr lang="en-US" sz="1200">
                          <a:latin typeface="Times New Roman" panose="02020603050405020304" charset="0"/>
                          <a:cs typeface="Times New Roman" panose="02020603050405020304" charset="0"/>
                        </a:rPr>
                        <a:t>Additional_services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COD</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24815">
                <a:tc>
                  <a:txBody>
                    <a:bodyPr/>
                    <a:p>
                      <a:pPr algn="ctr">
                        <a:buNone/>
                      </a:pPr>
                      <a:r>
                        <a:rPr lang="en-US" sz="1200">
                          <a:latin typeface="Times New Roman" panose="02020603050405020304" charset="0"/>
                          <a:cs typeface="Times New Roman" panose="02020603050405020304" charset="0"/>
                        </a:rPr>
                        <a:t>availability</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UPI</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24180">
                <a:tc>
                  <a:txBody>
                    <a:bodyPr/>
                    <a:p>
                      <a:pPr algn="ctr">
                        <a:buNone/>
                      </a:pPr>
                      <a:r>
                        <a:rPr lang="en-US" sz="1200">
                          <a:latin typeface="Times New Roman" panose="02020603050405020304" charset="0"/>
                          <a:cs typeface="Times New Roman" panose="02020603050405020304" charset="0"/>
                        </a:rPr>
                        <a:t>Contract_information</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details</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r h="424180">
                <a:tc>
                  <a:txBody>
                    <a:bodyPr/>
                    <a:p>
                      <a:pPr algn="ctr">
                        <a:buNone/>
                      </a:pPr>
                      <a:r>
                        <a:rPr lang="en-US" sz="1200">
                          <a:latin typeface="Times New Roman" panose="02020603050405020304" charset="0"/>
                          <a:cs typeface="Times New Roman" panose="02020603050405020304" charset="0"/>
                        </a:rPr>
                        <a:t>Image</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varchar</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255</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NULL</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w="12700" cap="flat" cmpd="sng">
                      <a:solidFill>
                        <a:srgbClr val="999999"/>
                      </a:solidFill>
                      <a:prstDash val="solid"/>
                      <a:headEnd type="none" w="med" len="med"/>
                      <a:tailEnd type="none" w="med" len="med"/>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c>
                  <a:txBody>
                    <a:bodyPr/>
                    <a:p>
                      <a:pPr algn="ctr">
                        <a:buNone/>
                      </a:pPr>
                      <a:r>
                        <a:rPr lang="en-US" sz="1200">
                          <a:latin typeface="Times New Roman" panose="02020603050405020304" charset="0"/>
                          <a:cs typeface="Times New Roman" panose="02020603050405020304" charset="0"/>
                        </a:rPr>
                        <a:t>Package.jpeg</a:t>
                      </a:r>
                      <a:endParaRPr lang="en-US" sz="12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999999"/>
                      </a:solidFill>
                      <a:prstDash val="solid"/>
                      <a:headEnd type="none" w="med" len="med"/>
                      <a:tailEnd type="none" w="med" len="med"/>
                    </a:lnL>
                    <a:lnR cap="flat">
                      <a:noFill/>
                    </a:lnR>
                    <a:lnT w="12700" cap="flat" cmpd="sng">
                      <a:solidFill>
                        <a:srgbClr val="999999"/>
                      </a:solidFill>
                      <a:prstDash val="solid"/>
                      <a:headEnd type="none" w="med" len="med"/>
                      <a:tailEnd type="none" w="med" len="med"/>
                    </a:lnT>
                    <a:lnB w="12700" cap="flat" cmpd="sng">
                      <a:solidFill>
                        <a:srgbClr val="999999"/>
                      </a:solidFill>
                      <a:prstDash val="solid"/>
                      <a:headEnd type="none" w="med" len="med"/>
                      <a:tailEnd type="none" w="med" len="med"/>
                    </a:lnB>
                    <a:lnTlToBr>
                      <a:noFill/>
                    </a:lnTlToBr>
                    <a:lnBlToTr>
                      <a:noFill/>
                    </a:lnBlToTr>
                    <a:noFill/>
                  </a:tcPr>
                </a:tc>
              </a:tr>
            </a:tbl>
          </a:graphicData>
        </a:graphic>
      </p:graphicFrame>
      <p:sp>
        <p:nvSpPr>
          <p:cNvPr id="4" name="Text Box 3"/>
          <p:cNvSpPr txBox="1"/>
          <p:nvPr/>
        </p:nvSpPr>
        <p:spPr>
          <a:xfrm>
            <a:off x="670560" y="4124325"/>
            <a:ext cx="5525135" cy="645795"/>
          </a:xfrm>
          <a:prstGeom prst="rect">
            <a:avLst/>
          </a:prstGeom>
          <a:noFill/>
          <a:ln w="9525">
            <a:noFill/>
          </a:ln>
        </p:spPr>
        <p:txBody>
          <a:bodyPr>
            <a:noAutofit/>
          </a:bodyPr>
          <a:p>
            <a:r>
              <a:rPr lang="en-US" sz="1400" b="1">
                <a:latin typeface="Times New Roman" panose="02020603050405020304" charset="0"/>
              </a:rPr>
              <a:t> </a:t>
            </a: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Pentagon 3"/>
          <p:cNvSpPr/>
          <p:nvPr/>
        </p:nvSpPr>
        <p:spPr>
          <a:xfrm>
            <a:off x="2518410" y="109855"/>
            <a:ext cx="4010660" cy="36766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b="1"/>
              <a:t>Coding Standart</a:t>
            </a:r>
            <a:endParaRPr lang="en-IN" altLang="en-US" b="1"/>
          </a:p>
        </p:txBody>
      </p:sp>
      <p:sp>
        <p:nvSpPr>
          <p:cNvPr id="2" name="Text Box 1"/>
          <p:cNvSpPr txBox="1"/>
          <p:nvPr/>
        </p:nvSpPr>
        <p:spPr>
          <a:xfrm>
            <a:off x="683895" y="626745"/>
            <a:ext cx="3997960" cy="368300"/>
          </a:xfrm>
          <a:prstGeom prst="rect">
            <a:avLst/>
          </a:prstGeom>
          <a:noFill/>
        </p:spPr>
        <p:txBody>
          <a:bodyPr wrap="square" rtlCol="0">
            <a:spAutoFit/>
          </a:bodyPr>
          <a:p>
            <a:r>
              <a:rPr lang="en-US"/>
              <a:t>1.	File and Folder Structure:</a:t>
            </a:r>
            <a:endParaRPr lang="en-US"/>
          </a:p>
        </p:txBody>
      </p:sp>
      <p:sp>
        <p:nvSpPr>
          <p:cNvPr id="3" name="Text Box 2"/>
          <p:cNvSpPr txBox="1"/>
          <p:nvPr/>
        </p:nvSpPr>
        <p:spPr>
          <a:xfrm>
            <a:off x="736600" y="1062355"/>
            <a:ext cx="4010025" cy="368300"/>
          </a:xfrm>
          <a:prstGeom prst="rect">
            <a:avLst/>
          </a:prstGeom>
          <a:noFill/>
        </p:spPr>
        <p:txBody>
          <a:bodyPr wrap="square" rtlCol="0">
            <a:spAutoFit/>
          </a:bodyPr>
          <a:p>
            <a:r>
              <a:rPr lang="en-US"/>
              <a:t>2.	Indentation and Formatting:</a:t>
            </a:r>
            <a:endParaRPr lang="en-US"/>
          </a:p>
        </p:txBody>
      </p:sp>
      <p:sp>
        <p:nvSpPr>
          <p:cNvPr id="5" name="Text Box 4"/>
          <p:cNvSpPr txBox="1"/>
          <p:nvPr/>
        </p:nvSpPr>
        <p:spPr>
          <a:xfrm>
            <a:off x="736600" y="1539875"/>
            <a:ext cx="3139440" cy="368300"/>
          </a:xfrm>
          <a:prstGeom prst="rect">
            <a:avLst/>
          </a:prstGeom>
          <a:noFill/>
        </p:spPr>
        <p:txBody>
          <a:bodyPr wrap="square" rtlCol="0">
            <a:spAutoFit/>
          </a:bodyPr>
          <a:p>
            <a:r>
              <a:rPr lang="en-US"/>
              <a:t>3.	Comments:</a:t>
            </a:r>
            <a:endParaRPr lang="en-US"/>
          </a:p>
        </p:txBody>
      </p:sp>
      <p:sp>
        <p:nvSpPr>
          <p:cNvPr id="6" name="Text Box 5"/>
          <p:cNvSpPr txBox="1"/>
          <p:nvPr/>
        </p:nvSpPr>
        <p:spPr>
          <a:xfrm>
            <a:off x="736600" y="2027555"/>
            <a:ext cx="4544695" cy="368300"/>
          </a:xfrm>
          <a:prstGeom prst="rect">
            <a:avLst/>
          </a:prstGeom>
          <a:noFill/>
        </p:spPr>
        <p:txBody>
          <a:bodyPr wrap="square" rtlCol="0">
            <a:spAutoFit/>
          </a:bodyPr>
          <a:p>
            <a:r>
              <a:rPr lang="en-US"/>
              <a:t>4.	Database Design:</a:t>
            </a:r>
            <a:endParaRPr lang="en-US"/>
          </a:p>
        </p:txBody>
      </p:sp>
      <p:sp>
        <p:nvSpPr>
          <p:cNvPr id="7" name="Text Box 6"/>
          <p:cNvSpPr txBox="1"/>
          <p:nvPr/>
        </p:nvSpPr>
        <p:spPr>
          <a:xfrm>
            <a:off x="756920" y="2505075"/>
            <a:ext cx="3048000" cy="368300"/>
          </a:xfrm>
          <a:prstGeom prst="rect">
            <a:avLst/>
          </a:prstGeom>
          <a:noFill/>
        </p:spPr>
        <p:txBody>
          <a:bodyPr wrap="square" rtlCol="0">
            <a:spAutoFit/>
          </a:bodyPr>
          <a:p>
            <a:r>
              <a:rPr lang="en-US"/>
              <a:t>5.	Validation:</a:t>
            </a:r>
            <a:endParaRPr lang="en-US"/>
          </a:p>
        </p:txBody>
      </p:sp>
      <p:sp>
        <p:nvSpPr>
          <p:cNvPr id="8" name="Text Box 7"/>
          <p:cNvSpPr txBox="1"/>
          <p:nvPr/>
        </p:nvSpPr>
        <p:spPr>
          <a:xfrm>
            <a:off x="746760" y="3074035"/>
            <a:ext cx="3048000" cy="368300"/>
          </a:xfrm>
          <a:prstGeom prst="rect">
            <a:avLst/>
          </a:prstGeom>
          <a:noFill/>
        </p:spPr>
        <p:txBody>
          <a:bodyPr wrap="square" rtlCol="0">
            <a:spAutoFit/>
          </a:bodyPr>
          <a:p>
            <a:r>
              <a:rPr lang="en-US"/>
              <a:t>6.	Error Handling:</a:t>
            </a:r>
            <a:endParaRPr lang="en-US"/>
          </a:p>
        </p:txBody>
      </p:sp>
      <p:sp>
        <p:nvSpPr>
          <p:cNvPr id="9" name="Text Box 8"/>
          <p:cNvSpPr txBox="1"/>
          <p:nvPr/>
        </p:nvSpPr>
        <p:spPr>
          <a:xfrm>
            <a:off x="787400" y="3547745"/>
            <a:ext cx="6005830" cy="473710"/>
          </a:xfrm>
          <a:prstGeom prst="rect">
            <a:avLst/>
          </a:prstGeom>
          <a:noFill/>
        </p:spPr>
        <p:txBody>
          <a:bodyPr wrap="square" rtlCol="0">
            <a:noAutofit/>
          </a:bodyPr>
          <a:p>
            <a:r>
              <a:rPr lang="en-US"/>
              <a:t>7.	Authentication and Authorization:</a:t>
            </a:r>
            <a:endParaRPr lang="en-US"/>
          </a:p>
        </p:txBody>
      </p:sp>
      <p:sp>
        <p:nvSpPr>
          <p:cNvPr id="10" name="Text Box 9"/>
          <p:cNvSpPr txBox="1"/>
          <p:nvPr/>
        </p:nvSpPr>
        <p:spPr>
          <a:xfrm>
            <a:off x="786765" y="3947795"/>
            <a:ext cx="3129915" cy="368300"/>
          </a:xfrm>
          <a:prstGeom prst="rect">
            <a:avLst/>
          </a:prstGeom>
          <a:noFill/>
        </p:spPr>
        <p:txBody>
          <a:bodyPr wrap="square" rtlCol="0">
            <a:spAutoFit/>
          </a:bodyPr>
          <a:p>
            <a:r>
              <a:rPr lang="en-US"/>
              <a:t>8.	Version Control:</a:t>
            </a:r>
            <a:endParaRPr lang="en-US"/>
          </a:p>
        </p:txBody>
      </p:sp>
      <p:sp>
        <p:nvSpPr>
          <p:cNvPr id="100" name="Text Box 99"/>
          <p:cNvSpPr txBox="1"/>
          <p:nvPr/>
        </p:nvSpPr>
        <p:spPr>
          <a:xfrm>
            <a:off x="787400" y="4316095"/>
            <a:ext cx="4976495" cy="368300"/>
          </a:xfrm>
          <a:prstGeom prst="rect">
            <a:avLst/>
          </a:prstGeom>
          <a:noFill/>
          <a:ln w="9525">
            <a:noFill/>
          </a:ln>
        </p:spPr>
        <p:txBody>
          <a:bodyPr wrap="square">
            <a:spAutoFit/>
          </a:bodyPr>
          <a:p>
            <a:r>
              <a:rPr lang="en-US" sz="1800" b="1">
                <a:solidFill>
                  <a:srgbClr val="000000"/>
                </a:solidFill>
                <a:latin typeface="Times New Roman" panose="02020603050405020304" charset="0"/>
              </a:rPr>
              <a:t>9.	</a:t>
            </a:r>
            <a:r>
              <a:rPr lang="en-US" sz="1800">
                <a:solidFill>
                  <a:srgbClr val="000000"/>
                </a:solidFill>
                <a:latin typeface="Times New Roman" panose="02020603050405020304" charset="0"/>
              </a:rPr>
              <a:t>Documentation:</a:t>
            </a:r>
            <a:endParaRPr lang="en-US" sz="1800">
              <a:solidFill>
                <a:srgbClr val="000000"/>
              </a:solidFill>
              <a:latin typeface="Times New Roman" panose="0202060305040502030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Pentagon 3"/>
          <p:cNvSpPr/>
          <p:nvPr/>
        </p:nvSpPr>
        <p:spPr>
          <a:xfrm>
            <a:off x="2518410" y="109855"/>
            <a:ext cx="4010660" cy="36766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b="1"/>
              <a:t>Screen Short</a:t>
            </a:r>
            <a:endParaRPr lang="en-IN" altLang="en-US" b="1"/>
          </a:p>
        </p:txBody>
      </p:sp>
      <p:pic>
        <p:nvPicPr>
          <p:cNvPr id="3" name="Picture 2" descr="login"/>
          <p:cNvPicPr>
            <a:picLocks noChangeAspect="1"/>
          </p:cNvPicPr>
          <p:nvPr/>
        </p:nvPicPr>
        <p:blipFill>
          <a:blip r:embed="rId1"/>
          <a:stretch>
            <a:fillRect/>
          </a:stretch>
        </p:blipFill>
        <p:spPr>
          <a:xfrm>
            <a:off x="640080" y="1028065"/>
            <a:ext cx="7057390" cy="348424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9" name="Picture 9" descr="registration"/>
          <p:cNvPicPr>
            <a:picLocks noChangeAspect="1"/>
          </p:cNvPicPr>
          <p:nvPr/>
        </p:nvPicPr>
        <p:blipFill>
          <a:blip r:embed="rId1"/>
          <a:stretch>
            <a:fillRect/>
          </a:stretch>
        </p:blipFill>
        <p:spPr>
          <a:xfrm>
            <a:off x="1857058" y="383858"/>
            <a:ext cx="5429885" cy="437451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 name="Picture 13" descr="admin  dashboard"/>
          <p:cNvPicPr>
            <a:picLocks noChangeAspect="1"/>
          </p:cNvPicPr>
          <p:nvPr/>
        </p:nvPicPr>
        <p:blipFill>
          <a:blip r:embed="rId1"/>
          <a:stretch>
            <a:fillRect/>
          </a:stretch>
        </p:blipFill>
        <p:spPr>
          <a:xfrm>
            <a:off x="1083310" y="1376363"/>
            <a:ext cx="6977380" cy="238950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1" name="Picture 21"/>
          <p:cNvPicPr>
            <a:picLocks noChangeAspect="1"/>
          </p:cNvPicPr>
          <p:nvPr/>
        </p:nvPicPr>
        <p:blipFill>
          <a:blip r:embed="rId1">
            <a:extLst>
              <a:ext uri="{28A0092B-C50C-407E-A947-70E740481C1C}">
                <a14:useLocalDpi xmlns:a14="http://schemas.microsoft.com/office/drawing/2010/main" val="0"/>
              </a:ext>
            </a:extLst>
          </a:blip>
          <a:srcRect t="12947"/>
          <a:stretch>
            <a:fillRect/>
          </a:stretch>
        </p:blipFill>
        <p:spPr>
          <a:xfrm>
            <a:off x="1259840" y="122555"/>
            <a:ext cx="6293485" cy="3337560"/>
          </a:xfrm>
          <a:prstGeom prst="rect">
            <a:avLst/>
          </a:prstGeom>
        </p:spPr>
      </p:pic>
      <p:pic>
        <p:nvPicPr>
          <p:cNvPr id="18" name="Picture 18" descr="ss1"/>
          <p:cNvPicPr>
            <a:picLocks noChangeAspect="1"/>
          </p:cNvPicPr>
          <p:nvPr/>
        </p:nvPicPr>
        <p:blipFill>
          <a:blip r:embed="rId2"/>
          <a:srcRect t="57692"/>
          <a:stretch>
            <a:fillRect/>
          </a:stretch>
        </p:blipFill>
        <p:spPr>
          <a:xfrm>
            <a:off x="918528" y="3650933"/>
            <a:ext cx="6975475" cy="116649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9" name="Picture 19" descr="ss2"/>
          <p:cNvPicPr>
            <a:picLocks noChangeAspect="1"/>
          </p:cNvPicPr>
          <p:nvPr/>
        </p:nvPicPr>
        <p:blipFill>
          <a:blip r:embed="rId1"/>
          <a:stretch>
            <a:fillRect/>
          </a:stretch>
        </p:blipFill>
        <p:spPr>
          <a:xfrm>
            <a:off x="1083945" y="970915"/>
            <a:ext cx="6976110" cy="320040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0" name="Picture 20" descr="ss3"/>
          <p:cNvPicPr>
            <a:picLocks noChangeAspect="1"/>
          </p:cNvPicPr>
          <p:nvPr/>
        </p:nvPicPr>
        <p:blipFill>
          <a:blip r:embed="rId1"/>
          <a:stretch>
            <a:fillRect/>
          </a:stretch>
        </p:blipFill>
        <p:spPr>
          <a:xfrm>
            <a:off x="1081723" y="966470"/>
            <a:ext cx="6980555" cy="320929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Pentagon 3"/>
          <p:cNvSpPr/>
          <p:nvPr/>
        </p:nvSpPr>
        <p:spPr>
          <a:xfrm>
            <a:off x="2733675" y="109855"/>
            <a:ext cx="4010660" cy="36766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b="1"/>
              <a:t>Agile Project Charter</a:t>
            </a:r>
            <a:endParaRPr lang="en-IN" altLang="en-US" b="1"/>
          </a:p>
        </p:txBody>
      </p:sp>
      <p:sp>
        <p:nvSpPr>
          <p:cNvPr id="7" name="Text Box 6"/>
          <p:cNvSpPr txBox="1"/>
          <p:nvPr/>
        </p:nvSpPr>
        <p:spPr>
          <a:xfrm>
            <a:off x="878840" y="767715"/>
            <a:ext cx="3048000" cy="368300"/>
          </a:xfrm>
          <a:prstGeom prst="rect">
            <a:avLst/>
          </a:prstGeom>
          <a:noFill/>
        </p:spPr>
        <p:txBody>
          <a:bodyPr wrap="square" rtlCol="0">
            <a:spAutoFit/>
          </a:bodyPr>
          <a:p>
            <a:endParaRPr lang="en-US"/>
          </a:p>
        </p:txBody>
      </p:sp>
      <p:graphicFrame>
        <p:nvGraphicFramePr>
          <p:cNvPr id="8" name="Table 7"/>
          <p:cNvGraphicFramePr/>
          <p:nvPr/>
        </p:nvGraphicFramePr>
        <p:xfrm>
          <a:off x="457200" y="1162050"/>
          <a:ext cx="8229600" cy="2666365"/>
        </p:xfrm>
        <a:graphic>
          <a:graphicData uri="http://schemas.openxmlformats.org/drawingml/2006/table">
            <a:tbl>
              <a:tblPr/>
              <a:tblGrid>
                <a:gridCol w="2466340"/>
                <a:gridCol w="5763260"/>
              </a:tblGrid>
              <a:tr h="375285">
                <a:tc>
                  <a:txBody>
                    <a:bodyPr/>
                    <a:p>
                      <a:pPr>
                        <a:buNone/>
                      </a:pPr>
                      <a:r>
                        <a:rPr lang="en-US" sz="1400" b="1">
                          <a:solidFill>
                            <a:srgbClr val="000000"/>
                          </a:solidFill>
                          <a:latin typeface="Times New Roman" panose="02020603050405020304" charset="0"/>
                          <a:cs typeface="Times New Roman" panose="02020603050405020304" charset="0"/>
                        </a:rPr>
                        <a:t>General Project Information</a:t>
                      </a:r>
                      <a:endParaRPr lang="en-US" sz="14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a:noFill/>
                    </a:lnL>
                    <a:lnR>
                      <a:noFill/>
                    </a:lnR>
                    <a:lnT cap="flat">
                      <a:noFill/>
                    </a:lnT>
                    <a:lnB w="12700" cap="flat" cmpd="sng">
                      <a:solidFill>
                        <a:srgbClr val="000000"/>
                      </a:solidFill>
                      <a:prstDash val="solid"/>
                      <a:headEnd type="none" w="med" len="med"/>
                      <a:tailEnd type="none" w="med" len="med"/>
                    </a:lnB>
                    <a:lnTlToBr>
                      <a:noFill/>
                    </a:lnTlToBr>
                    <a:lnBlToTr>
                      <a:noFill/>
                    </a:lnBlToTr>
                    <a:solidFill>
                      <a:srgbClr val="C4D79B"/>
                    </a:solidFill>
                  </a:tcPr>
                </a:tc>
                <a:tc>
                  <a:txBody>
                    <a:bodyPr/>
                    <a:p>
                      <a:pPr>
                        <a:buNone/>
                      </a:pPr>
                      <a:r>
                        <a:rPr lang="en-US" sz="1400">
                          <a:solidFill>
                            <a:srgbClr val="000000"/>
                          </a:solidFill>
                          <a:latin typeface="Times New Roman" panose="02020603050405020304" charset="0"/>
                          <a:cs typeface="Times New Roman" panose="02020603050405020304" charset="0"/>
                        </a:rPr>
                        <a:t> </a:t>
                      </a:r>
                      <a:endParaRPr lang="en-US" sz="14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a:noFill/>
                    </a:lnL>
                    <a:lnR cap="flat">
                      <a:noFill/>
                    </a:lnR>
                    <a:lnT cap="flat">
                      <a:noFill/>
                    </a:lnT>
                    <a:lnB w="12700" cap="flat" cmpd="sng">
                      <a:solidFill>
                        <a:srgbClr val="000000"/>
                      </a:solidFill>
                      <a:prstDash val="solid"/>
                      <a:headEnd type="none" w="med" len="med"/>
                      <a:tailEnd type="none" w="med" len="med"/>
                    </a:lnB>
                    <a:lnTlToBr>
                      <a:noFill/>
                    </a:lnTlToBr>
                    <a:lnBlToTr>
                      <a:noFill/>
                    </a:lnBlToTr>
                    <a:solidFill>
                      <a:srgbClr val="C4D79B"/>
                    </a:solidFill>
                  </a:tcPr>
                </a:tc>
              </a:tr>
              <a:tr h="321945">
                <a:tc>
                  <a:txBody>
                    <a:bodyPr/>
                    <a:p>
                      <a:pPr>
                        <a:buNone/>
                      </a:pPr>
                      <a:r>
                        <a:rPr lang="en-US" sz="1400">
                          <a:solidFill>
                            <a:srgbClr val="000000"/>
                          </a:solidFill>
                          <a:latin typeface="Times New Roman" panose="02020603050405020304" charset="0"/>
                          <a:cs typeface="Times New Roman" panose="02020603050405020304" charset="0"/>
                        </a:rPr>
                        <a:t>Project Name</a:t>
                      </a:r>
                      <a:endParaRPr lang="en-US" sz="14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EBF1DE"/>
                    </a:solidFill>
                  </a:tcPr>
                </a:tc>
                <a:tc>
                  <a:txBody>
                    <a:bodyPr/>
                    <a:p>
                      <a:pPr>
                        <a:buNone/>
                      </a:pPr>
                      <a:r>
                        <a:rPr lang="en-US" sz="1200">
                          <a:solidFill>
                            <a:srgbClr val="000000"/>
                          </a:solidFill>
                          <a:latin typeface="Times New Roman" panose="02020603050405020304" charset="0"/>
                          <a:cs typeface="Times New Roman" panose="02020603050405020304" charset="0"/>
                        </a:rPr>
                        <a:t>Shiv Light &amp; Mandap Decoration</a:t>
                      </a:r>
                      <a:endParaRPr lang="en-US" sz="12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23215">
                <a:tc>
                  <a:txBody>
                    <a:bodyPr/>
                    <a:p>
                      <a:pPr>
                        <a:buNone/>
                      </a:pPr>
                      <a:r>
                        <a:rPr lang="en-US" sz="1400">
                          <a:solidFill>
                            <a:srgbClr val="000000"/>
                          </a:solidFill>
                          <a:latin typeface="Times New Roman" panose="02020603050405020304" charset="0"/>
                          <a:cs typeface="Times New Roman" panose="02020603050405020304" charset="0"/>
                        </a:rPr>
                        <a:t>Project Champion</a:t>
                      </a:r>
                      <a:endParaRPr lang="en-US" sz="14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EBF1DE"/>
                    </a:solidFill>
                  </a:tcPr>
                </a:tc>
                <a:tc>
                  <a:txBody>
                    <a:bodyPr/>
                    <a:p>
                      <a:pPr>
                        <a:buNone/>
                      </a:pPr>
                      <a:r>
                        <a:rPr lang="en-US" sz="1200">
                          <a:solidFill>
                            <a:srgbClr val="000000"/>
                          </a:solidFill>
                          <a:latin typeface="Times New Roman" panose="02020603050405020304" charset="0"/>
                          <a:cs typeface="Times New Roman" panose="02020603050405020304" charset="0"/>
                        </a:rPr>
                        <a:t>Chandresh Dhaduk</a:t>
                      </a:r>
                      <a:endParaRPr lang="en-US" sz="12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21945">
                <a:tc>
                  <a:txBody>
                    <a:bodyPr/>
                    <a:p>
                      <a:pPr>
                        <a:buNone/>
                      </a:pPr>
                      <a:r>
                        <a:rPr lang="en-US" sz="1400">
                          <a:solidFill>
                            <a:srgbClr val="000000"/>
                          </a:solidFill>
                          <a:latin typeface="Times New Roman" panose="02020603050405020304" charset="0"/>
                          <a:cs typeface="Times New Roman" panose="02020603050405020304" charset="0"/>
                        </a:rPr>
                        <a:t>Project Sponsor</a:t>
                      </a:r>
                      <a:endParaRPr lang="en-US" sz="14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EBF1DE"/>
                    </a:solidFill>
                  </a:tcPr>
                </a:tc>
                <a:tc>
                  <a:txBody>
                    <a:bodyPr/>
                    <a:p>
                      <a:pPr>
                        <a:buNone/>
                      </a:pPr>
                      <a:r>
                        <a:rPr lang="en-US" sz="1200">
                          <a:solidFill>
                            <a:srgbClr val="000000"/>
                          </a:solidFill>
                          <a:latin typeface="Times New Roman" panose="02020603050405020304" charset="0"/>
                          <a:cs typeface="Times New Roman" panose="02020603050405020304" charset="0"/>
                        </a:rPr>
                        <a:t>Dhaval Chaudhry</a:t>
                      </a:r>
                      <a:endParaRPr lang="en-US" sz="12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21945">
                <a:tc>
                  <a:txBody>
                    <a:bodyPr/>
                    <a:p>
                      <a:pPr>
                        <a:buNone/>
                      </a:pPr>
                      <a:r>
                        <a:rPr lang="en-US" sz="1400">
                          <a:solidFill>
                            <a:srgbClr val="000000"/>
                          </a:solidFill>
                          <a:latin typeface="Times New Roman" panose="02020603050405020304" charset="0"/>
                          <a:cs typeface="Times New Roman" panose="02020603050405020304" charset="0"/>
                        </a:rPr>
                        <a:t>Project Manager</a:t>
                      </a:r>
                      <a:endParaRPr lang="en-US" sz="14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EBF1DE"/>
                    </a:solidFill>
                  </a:tcPr>
                </a:tc>
                <a:tc>
                  <a:txBody>
                    <a:bodyPr/>
                    <a:p>
                      <a:pPr>
                        <a:buNone/>
                      </a:pPr>
                      <a:r>
                        <a:rPr lang="en-US" sz="1200">
                          <a:solidFill>
                            <a:srgbClr val="000000"/>
                          </a:solidFill>
                          <a:latin typeface="Times New Roman" panose="02020603050405020304" charset="0"/>
                          <a:cs typeface="Times New Roman" panose="02020603050405020304" charset="0"/>
                        </a:rPr>
                        <a:t>Krishna Sathvara</a:t>
                      </a:r>
                      <a:endParaRPr lang="en-US" sz="12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58140">
                <a:tc>
                  <a:txBody>
                    <a:bodyPr/>
                    <a:p>
                      <a:pPr>
                        <a:buNone/>
                      </a:pPr>
                      <a:r>
                        <a:rPr lang="en-US" sz="1400">
                          <a:solidFill>
                            <a:srgbClr val="000000"/>
                          </a:solidFill>
                          <a:latin typeface="Times New Roman" panose="02020603050405020304" charset="0"/>
                          <a:cs typeface="Times New Roman" panose="02020603050405020304" charset="0"/>
                        </a:rPr>
                        <a:t>Stakeholders </a:t>
                      </a:r>
                      <a:endParaRPr lang="en-US" sz="14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EBF1DE"/>
                    </a:solidFill>
                  </a:tcPr>
                </a:tc>
                <a:tc>
                  <a:txBody>
                    <a:bodyPr/>
                    <a:p>
                      <a:pPr>
                        <a:buNone/>
                      </a:pPr>
                      <a:r>
                        <a:rPr lang="en-US" sz="1200">
                          <a:solidFill>
                            <a:srgbClr val="000000"/>
                          </a:solidFill>
                          <a:latin typeface="Times New Roman" panose="02020603050405020304" charset="0"/>
                          <a:cs typeface="Times New Roman" panose="02020603050405020304" charset="0"/>
                        </a:rPr>
                        <a:t>Admin, Manager, User</a:t>
                      </a:r>
                      <a:endParaRPr lang="en-US" sz="12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21945">
                <a:tc>
                  <a:txBody>
                    <a:bodyPr/>
                    <a:p>
                      <a:pPr>
                        <a:buNone/>
                      </a:pPr>
                      <a:r>
                        <a:rPr lang="en-US" sz="1400">
                          <a:solidFill>
                            <a:srgbClr val="000000"/>
                          </a:solidFill>
                          <a:latin typeface="Times New Roman" panose="02020603050405020304" charset="0"/>
                          <a:cs typeface="Times New Roman" panose="02020603050405020304" charset="0"/>
                        </a:rPr>
                        <a:t>Expected Start Date</a:t>
                      </a:r>
                      <a:endParaRPr lang="en-US" sz="14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EBF1DE"/>
                    </a:solidFill>
                  </a:tcPr>
                </a:tc>
                <a:tc>
                  <a:txBody>
                    <a:bodyPr/>
                    <a:p>
                      <a:pPr>
                        <a:buNone/>
                      </a:pPr>
                      <a:r>
                        <a:rPr lang="en-US" sz="1200">
                          <a:solidFill>
                            <a:srgbClr val="000000"/>
                          </a:solidFill>
                          <a:latin typeface="Times New Roman" panose="02020603050405020304" charset="0"/>
                          <a:cs typeface="Times New Roman" panose="02020603050405020304" charset="0"/>
                        </a:rPr>
                        <a:t>10-1-2024</a:t>
                      </a:r>
                      <a:endParaRPr lang="en-US" sz="12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21945">
                <a:tc>
                  <a:txBody>
                    <a:bodyPr/>
                    <a:p>
                      <a:pPr>
                        <a:buNone/>
                      </a:pPr>
                      <a:r>
                        <a:rPr lang="en-US" sz="1400">
                          <a:solidFill>
                            <a:srgbClr val="000000"/>
                          </a:solidFill>
                          <a:latin typeface="Times New Roman" panose="02020603050405020304" charset="0"/>
                          <a:cs typeface="Times New Roman" panose="02020603050405020304" charset="0"/>
                        </a:rPr>
                        <a:t>Expected Completion Date</a:t>
                      </a:r>
                      <a:endParaRPr lang="en-US" sz="14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EBF1DE"/>
                    </a:solidFill>
                  </a:tcPr>
                </a:tc>
                <a:tc>
                  <a:txBody>
                    <a:bodyPr/>
                    <a:p>
                      <a:pPr>
                        <a:buNone/>
                      </a:pPr>
                      <a:r>
                        <a:rPr lang="en-US" sz="1200">
                          <a:solidFill>
                            <a:srgbClr val="000000"/>
                          </a:solidFill>
                          <a:latin typeface="Times New Roman" panose="02020603050405020304" charset="0"/>
                          <a:cs typeface="Times New Roman" panose="02020603050405020304" charset="0"/>
                        </a:rPr>
                        <a:t>10-4-2024</a:t>
                      </a:r>
                      <a:endParaRPr lang="en-US" sz="12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b"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r="-64"/>
          </a:stretch>
        </a:blipFill>
        <a:effectLst/>
      </p:bgPr>
    </p:bg>
    <p:spTree>
      <p:nvGrpSpPr>
        <p:cNvPr id="1" name=""/>
        <p:cNvGrpSpPr/>
        <p:nvPr/>
      </p:nvGrpSpPr>
      <p:grpSpPr/>
      <p:sp>
        <p:nvSpPr>
          <p:cNvPr id="6151" name="矩形 12294"/>
          <p:cNvSpPr/>
          <p:nvPr/>
        </p:nvSpPr>
        <p:spPr>
          <a:xfrm>
            <a:off x="2092325" y="2363788"/>
            <a:ext cx="396875" cy="427037"/>
          </a:xfrm>
          <a:prstGeom prst="rect">
            <a:avLst/>
          </a:prstGeom>
          <a:noFill/>
          <a:ln w="9525">
            <a:noFill/>
          </a:ln>
        </p:spPr>
        <p:txBody>
          <a:bodyPr wrap="none" lIns="0" tIns="0" rIns="0" bIns="0" anchor="t">
            <a:spAutoFit/>
          </a:bodyPr>
          <a:p>
            <a:r>
              <a:rPr lang="en-US" altLang="zh-CN" sz="2800">
                <a:solidFill>
                  <a:schemeClr val="bg1"/>
                </a:solidFill>
                <a:latin typeface="Arial" panose="020B0604020202020204" pitchFamily="34" charset="0"/>
                <a:ea typeface="SimSun" panose="02010600030101010101" pitchFamily="2" charset="-122"/>
              </a:rPr>
              <a:t>01</a:t>
            </a:r>
            <a:endParaRPr lang="en-US" altLang="zh-CN" sz="2800">
              <a:solidFill>
                <a:schemeClr val="bg1"/>
              </a:solidFill>
              <a:latin typeface="Arial" panose="020B0604020202020204" pitchFamily="34" charset="0"/>
              <a:ea typeface="SimSun" panose="02010600030101010101" pitchFamily="2" charset="-122"/>
            </a:endParaRPr>
          </a:p>
        </p:txBody>
      </p:sp>
      <p:sp>
        <p:nvSpPr>
          <p:cNvPr id="6152" name="文本框 12295"/>
          <p:cNvSpPr txBox="1"/>
          <p:nvPr/>
        </p:nvSpPr>
        <p:spPr>
          <a:xfrm>
            <a:off x="4140200" y="2089150"/>
            <a:ext cx="309880" cy="429895"/>
          </a:xfrm>
          <a:prstGeom prst="rect">
            <a:avLst/>
          </a:prstGeom>
          <a:noFill/>
          <a:ln w="9525">
            <a:noFill/>
          </a:ln>
        </p:spPr>
        <p:txBody>
          <a:bodyPr wrap="none" anchor="t">
            <a:spAutoFit/>
          </a:bodyPr>
          <a:p>
            <a:endParaRPr lang="en-US" altLang="zh-CN" sz="1200" b="1">
              <a:solidFill>
                <a:schemeClr val="bg1"/>
              </a:solidFill>
              <a:latin typeface="Arial" panose="020B0604020202020204" pitchFamily="34" charset="0"/>
              <a:ea typeface="Microsoft YaHei" panose="020B0503020204020204" pitchFamily="2" charset="-122"/>
            </a:endParaRPr>
          </a:p>
          <a:p>
            <a:endParaRPr lang="en-US" altLang="zh-CN" sz="1000">
              <a:solidFill>
                <a:srgbClr val="F33644"/>
              </a:solidFill>
              <a:latin typeface="Arial" panose="020B0604020202020204" pitchFamily="34" charset="0"/>
              <a:ea typeface="Microsoft YaHei" panose="020B0503020204020204" pitchFamily="2" charset="-122"/>
            </a:endParaRPr>
          </a:p>
        </p:txBody>
      </p:sp>
      <p:sp>
        <p:nvSpPr>
          <p:cNvPr id="2" name="Pentagon 1"/>
          <p:cNvSpPr/>
          <p:nvPr/>
        </p:nvSpPr>
        <p:spPr>
          <a:xfrm>
            <a:off x="2304415" y="310515"/>
            <a:ext cx="4057015" cy="563880"/>
          </a:xfrm>
          <a:prstGeom prst="homePlate">
            <a:avLst/>
          </a:prstGeom>
          <a:gradFill>
            <a:gsLst>
              <a:gs pos="0">
                <a:srgbClr val="E30000"/>
              </a:gs>
              <a:gs pos="100000">
                <a:srgbClr val="760303"/>
              </a:gs>
            </a:gsLst>
            <a:lin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b="1"/>
              <a:t>Objective of the </a:t>
            </a:r>
            <a:r>
              <a:rPr lang="en-US" b="1"/>
              <a:t>new system</a:t>
            </a:r>
            <a:endParaRPr lang="en-US" b="1"/>
          </a:p>
        </p:txBody>
      </p:sp>
      <p:sp>
        <p:nvSpPr>
          <p:cNvPr id="5" name="Text Box 4"/>
          <p:cNvSpPr txBox="1"/>
          <p:nvPr/>
        </p:nvSpPr>
        <p:spPr>
          <a:xfrm>
            <a:off x="318135" y="1100455"/>
            <a:ext cx="8615680" cy="3851275"/>
          </a:xfrm>
          <a:prstGeom prst="rect">
            <a:avLst/>
          </a:prstGeom>
          <a:noFill/>
        </p:spPr>
        <p:txBody>
          <a:bodyPr wrap="square" rtlCol="0">
            <a:noAutofit/>
          </a:bodyPr>
          <a:p>
            <a:r>
              <a:rPr lang="en-US" sz="1400">
                <a:latin typeface="Times New Roman" panose="02020603050405020304" charset="0"/>
                <a:cs typeface="Times New Roman" panose="02020603050405020304" charset="0"/>
              </a:rPr>
              <a:t>1.</a:t>
            </a:r>
            <a:r>
              <a:rPr lang="en-US" sz="1400" b="1">
                <a:latin typeface="Times New Roman" panose="02020603050405020304" charset="0"/>
                <a:cs typeface="Times New Roman" panose="02020603050405020304" charset="0"/>
              </a:rPr>
              <a:t>Efficiency Improvement:</a:t>
            </a:r>
            <a:endParaRPr lang="en-US" sz="1400">
              <a:latin typeface="Times New Roman" panose="02020603050405020304" charset="0"/>
              <a:cs typeface="Times New Roman" panose="02020603050405020304" charset="0"/>
            </a:endParaRPr>
          </a:p>
          <a:p>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2.</a:t>
            </a:r>
            <a:r>
              <a:rPr lang="en-US" sz="1400" b="1">
                <a:latin typeface="Times New Roman" panose="02020603050405020304" charset="0"/>
                <a:cs typeface="Times New Roman" panose="02020603050405020304" charset="0"/>
              </a:rPr>
              <a:t>Enhanced Customer Experience:</a:t>
            </a:r>
            <a:endParaRPr lang="en-US" sz="1400" b="1">
              <a:latin typeface="Times New Roman" panose="02020603050405020304" charset="0"/>
              <a:cs typeface="Times New Roman" panose="02020603050405020304" charset="0"/>
            </a:endParaRPr>
          </a:p>
          <a:p>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3.</a:t>
            </a:r>
            <a:r>
              <a:rPr lang="en-US" sz="1400" b="1">
                <a:latin typeface="Times New Roman" panose="02020603050405020304" charset="0"/>
                <a:cs typeface="Times New Roman" panose="02020603050405020304" charset="0"/>
              </a:rPr>
              <a:t>Online Booking and Accessibility:</a:t>
            </a:r>
            <a:endParaRPr lang="en-US" sz="1400" b="1">
              <a:latin typeface="Times New Roman" panose="02020603050405020304" charset="0"/>
              <a:cs typeface="Times New Roman" panose="02020603050405020304" charset="0"/>
            </a:endParaRPr>
          </a:p>
          <a:p>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sym typeface="+mn-ea"/>
              </a:rPr>
              <a:t>4.</a:t>
            </a:r>
            <a:r>
              <a:rPr lang="en-US" sz="1400" b="1">
                <a:latin typeface="Times New Roman" panose="02020603050405020304" charset="0"/>
                <a:cs typeface="Times New Roman" panose="02020603050405020304" charset="0"/>
                <a:sym typeface="+mn-ea"/>
              </a:rPr>
              <a:t>Real-Time Availability Management:</a:t>
            </a:r>
            <a:endParaRPr lang="en-US" sz="1400" b="1">
              <a:latin typeface="Times New Roman" panose="02020603050405020304" charset="0"/>
              <a:cs typeface="Times New Roman" panose="02020603050405020304" charset="0"/>
              <a:sym typeface="+mn-ea"/>
            </a:endParaRPr>
          </a:p>
          <a:p>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sym typeface="+mn-ea"/>
              </a:rPr>
              <a:t>5.</a:t>
            </a:r>
            <a:r>
              <a:rPr lang="en-US" sz="1400" b="1">
                <a:latin typeface="Times New Roman" panose="02020603050405020304" charset="0"/>
                <a:cs typeface="Times New Roman" panose="02020603050405020304" charset="0"/>
                <a:sym typeface="+mn-ea"/>
              </a:rPr>
              <a:t>Secure Payment Processing:</a:t>
            </a:r>
            <a:endParaRPr lang="en-US" sz="1400" b="1">
              <a:latin typeface="Times New Roman" panose="02020603050405020304" charset="0"/>
              <a:cs typeface="Times New Roman" panose="02020603050405020304" charset="0"/>
              <a:sym typeface="+mn-ea"/>
            </a:endParaRPr>
          </a:p>
          <a:p>
            <a:endParaRPr lang="en-US" sz="1400" b="1">
              <a:latin typeface="Times New Roman" panose="02020603050405020304" charset="0"/>
              <a:cs typeface="Times New Roman" panose="02020603050405020304" charset="0"/>
              <a:sym typeface="+mn-ea"/>
            </a:endParaRPr>
          </a:p>
          <a:p>
            <a:r>
              <a:rPr lang="en-US" sz="1400">
                <a:latin typeface="Times New Roman" panose="02020603050405020304" charset="0"/>
                <a:cs typeface="Times New Roman" panose="02020603050405020304" charset="0"/>
                <a:sym typeface="+mn-ea"/>
              </a:rPr>
              <a:t>6.</a:t>
            </a:r>
            <a:r>
              <a:rPr lang="en-US" sz="1400" b="1">
                <a:latin typeface="Times New Roman" panose="02020603050405020304" charset="0"/>
                <a:cs typeface="Times New Roman" panose="02020603050405020304" charset="0"/>
                <a:sym typeface="+mn-ea"/>
              </a:rPr>
              <a:t>Adaptability and Scalability:</a:t>
            </a:r>
            <a:endParaRPr lang="en-US" sz="1400" b="1">
              <a:latin typeface="Times New Roman" panose="02020603050405020304" charset="0"/>
              <a:cs typeface="Times New Roman" panose="02020603050405020304" charset="0"/>
            </a:endParaRPr>
          </a:p>
          <a:p>
            <a:endParaRPr lang="en-US" sz="1400">
              <a:latin typeface="Times New Roman" panose="02020603050405020304" charset="0"/>
              <a:cs typeface="Times New Roman" panose="0202060305040502030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3" name="Table 2"/>
          <p:cNvGraphicFramePr/>
          <p:nvPr/>
        </p:nvGraphicFramePr>
        <p:xfrm>
          <a:off x="330200" y="48895"/>
          <a:ext cx="8002270" cy="5030470"/>
        </p:xfrm>
        <a:graphic>
          <a:graphicData uri="http://schemas.openxmlformats.org/drawingml/2006/table">
            <a:tbl>
              <a:tblPr/>
              <a:tblGrid>
                <a:gridCol w="2398395"/>
                <a:gridCol w="5603875"/>
              </a:tblGrid>
              <a:tr h="186690">
                <a:tc>
                  <a:txBody>
                    <a:bodyPr/>
                    <a:p>
                      <a:pPr>
                        <a:buNone/>
                      </a:pPr>
                      <a:r>
                        <a:rPr lang="en-US" sz="1200" b="1">
                          <a:solidFill>
                            <a:srgbClr val="000000"/>
                          </a:solidFill>
                          <a:latin typeface="Calibri" panose="020F0502020204030204" charset="0"/>
                          <a:cs typeface="Calibri" panose="020F0502020204030204" charset="0"/>
                        </a:rPr>
                        <a:t>Project Details</a:t>
                      </a:r>
                      <a:endParaRPr lang="en-US" sz="1200" b="1">
                        <a:solidFill>
                          <a:srgbClr val="000000"/>
                        </a:solidFill>
                        <a:latin typeface="Calibri" panose="020F0502020204030204" charset="0"/>
                        <a:ea typeface="Calibri" panose="020F0502020204030204" charset="0"/>
                        <a:cs typeface="Calibri" panose="020F0502020204030204" charset="0"/>
                      </a:endParaRPr>
                    </a:p>
                  </a:txBody>
                  <a:tcPr marL="68580" marR="68580" marT="0" marB="0" vert="horz" anchor="b" anchorCtr="0">
                    <a:lnL>
                      <a:noFill/>
                    </a:lnL>
                    <a:lnR>
                      <a:noFill/>
                    </a:lnR>
                    <a:lnT cap="flat">
                      <a:noFill/>
                    </a:lnT>
                    <a:lnB w="12700" cap="flat" cmpd="sng">
                      <a:solidFill>
                        <a:srgbClr val="000000"/>
                      </a:solidFill>
                      <a:prstDash val="solid"/>
                      <a:headEnd type="none" w="med" len="med"/>
                      <a:tailEnd type="none" w="med" len="med"/>
                    </a:lnB>
                    <a:lnTlToBr>
                      <a:noFill/>
                    </a:lnTlToBr>
                    <a:lnBlToTr>
                      <a:noFill/>
                    </a:lnBlToTr>
                    <a:solidFill>
                      <a:srgbClr val="C4D79B"/>
                    </a:solidFill>
                  </a:tcPr>
                </a:tc>
                <a:tc>
                  <a:txBody>
                    <a:bodyPr/>
                    <a:p>
                      <a:pPr>
                        <a:buNone/>
                      </a:pPr>
                      <a:r>
                        <a:rPr lang="en-US" sz="600">
                          <a:solidFill>
                            <a:srgbClr val="000000"/>
                          </a:solidFill>
                          <a:latin typeface="Calibri" panose="020F0502020204030204" charset="0"/>
                          <a:cs typeface="Calibri" panose="020F0502020204030204" charset="0"/>
                        </a:rPr>
                        <a:t> </a:t>
                      </a:r>
                      <a:endParaRPr lang="en-US" sz="600">
                        <a:solidFill>
                          <a:srgbClr val="000000"/>
                        </a:solidFill>
                        <a:latin typeface="Calibri" panose="020F0502020204030204" charset="0"/>
                        <a:ea typeface="Calibri" panose="020F0502020204030204" charset="0"/>
                        <a:cs typeface="Calibri" panose="020F0502020204030204" charset="0"/>
                      </a:endParaRPr>
                    </a:p>
                  </a:txBody>
                  <a:tcPr marL="68580" marR="68580" marT="0" marB="0" vert="horz" anchor="b" anchorCtr="0">
                    <a:lnL>
                      <a:noFill/>
                    </a:lnL>
                    <a:lnR>
                      <a:noFill/>
                    </a:lnR>
                    <a:lnT cap="flat">
                      <a:noFill/>
                    </a:lnT>
                    <a:lnB w="12700" cap="flat" cmpd="sng">
                      <a:solidFill>
                        <a:srgbClr val="000000"/>
                      </a:solidFill>
                      <a:prstDash val="solid"/>
                      <a:headEnd type="none" w="med" len="med"/>
                      <a:tailEnd type="none" w="med" len="med"/>
                    </a:lnB>
                    <a:lnTlToBr>
                      <a:noFill/>
                    </a:lnTlToBr>
                    <a:lnBlToTr>
                      <a:noFill/>
                    </a:lnBlToTr>
                    <a:solidFill>
                      <a:srgbClr val="C4D79B"/>
                    </a:solidFill>
                  </a:tcPr>
                </a:tc>
              </a:tr>
              <a:tr h="1391920">
                <a:tc>
                  <a:txBody>
                    <a:bodyPr/>
                    <a:p>
                      <a:pPr algn="ctr">
                        <a:buNone/>
                      </a:pPr>
                      <a:r>
                        <a:rPr lang="en-US" sz="1200">
                          <a:solidFill>
                            <a:srgbClr val="000000"/>
                          </a:solidFill>
                          <a:latin typeface="Times New Roman" panose="02020603050405020304" charset="0"/>
                          <a:cs typeface="Times New Roman" panose="02020603050405020304" charset="0"/>
                        </a:rPr>
                        <a:t>Mission</a:t>
                      </a:r>
                      <a:endParaRPr lang="en-US" sz="12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ctr" anchorCtr="0">
                    <a:lnL w="12700" cap="flat" cmpd="sng">
                      <a:solidFill>
                        <a:srgbClr val="000000"/>
                      </a:solidFill>
                      <a:prstDash val="solid"/>
                      <a:headEnd type="none" w="med" len="med"/>
                      <a:tailEnd type="none" w="med" len="med"/>
                    </a:lnL>
                    <a:lnR>
                      <a:noFill/>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FFFFFF"/>
                    </a:solidFill>
                  </a:tcPr>
                </a:tc>
                <a:tc>
                  <a:txBody>
                    <a:bodyPr/>
                    <a:p>
                      <a:pPr>
                        <a:buNone/>
                      </a:pPr>
                      <a:r>
                        <a:rPr lang="en-US" sz="1200">
                          <a:solidFill>
                            <a:srgbClr val="0D0D0D"/>
                          </a:solidFill>
                          <a:latin typeface="Times New Roman" panose="02020603050405020304" charset="0"/>
                          <a:cs typeface="Times New Roman" panose="02020603050405020304" charset="0"/>
                        </a:rPr>
                        <a:t>our mission is to spread joy and happiness through the beauty of light and decoration, making every celebration a Memorable experience for all involved.</a:t>
                      </a:r>
                      <a:endParaRPr lang="en-US" sz="1200">
                        <a:solidFill>
                          <a:srgbClr val="0D0D0D"/>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ctr" anchorCtr="0">
                    <a:lnL>
                      <a:noFill/>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FFFFFF"/>
                    </a:solidFill>
                  </a:tcPr>
                </a:tc>
              </a:tr>
              <a:tr h="1726565">
                <a:tc>
                  <a:txBody>
                    <a:bodyPr/>
                    <a:p>
                      <a:pPr algn="ctr">
                        <a:buNone/>
                      </a:pPr>
                      <a:r>
                        <a:rPr lang="en-US" sz="1200">
                          <a:solidFill>
                            <a:srgbClr val="000000"/>
                          </a:solidFill>
                          <a:latin typeface="Times New Roman" panose="02020603050405020304" charset="0"/>
                          <a:cs typeface="Times New Roman" panose="02020603050405020304" charset="0"/>
                        </a:rPr>
                        <a:t>Vision</a:t>
                      </a:r>
                      <a:endParaRPr lang="en-US" sz="12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ctr" anchorCtr="0">
                    <a:lnL w="12700" cap="flat" cmpd="sng">
                      <a:solidFill>
                        <a:srgbClr val="000000"/>
                      </a:solidFill>
                      <a:prstDash val="solid"/>
                      <a:headEnd type="none" w="med" len="med"/>
                      <a:tailEnd type="none" w="med" len="med"/>
                    </a:lnL>
                    <a:lnR>
                      <a:noFill/>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FFFFFF"/>
                    </a:solidFill>
                  </a:tcPr>
                </a:tc>
                <a:tc>
                  <a:txBody>
                    <a:bodyPr/>
                    <a:p>
                      <a:pPr>
                        <a:buNone/>
                      </a:pPr>
                      <a:r>
                        <a:rPr lang="en-US" sz="1200">
                          <a:solidFill>
                            <a:srgbClr val="0D0D0D"/>
                          </a:solidFill>
                          <a:latin typeface="Times New Roman" panose="02020603050405020304" charset="0"/>
                          <a:cs typeface="Times New Roman" panose="02020603050405020304" charset="0"/>
                        </a:rPr>
                        <a:t>Stay updated with the latest trends and technologies in lighting and Decorationoffering innovative ideas and products to users.</a:t>
                      </a:r>
                      <a:endParaRPr lang="en-US" sz="1200">
                        <a:solidFill>
                          <a:srgbClr val="0D0D0D"/>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ctr" anchorCtr="0">
                    <a:lnL>
                      <a:noFill/>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FFFFFF"/>
                    </a:solidFill>
                  </a:tcPr>
                </a:tc>
              </a:tr>
              <a:tr h="929005">
                <a:tc>
                  <a:txBody>
                    <a:bodyPr/>
                    <a:p>
                      <a:pPr algn="ctr">
                        <a:buNone/>
                      </a:pPr>
                      <a:r>
                        <a:rPr lang="en-US" sz="1200">
                          <a:solidFill>
                            <a:srgbClr val="000000"/>
                          </a:solidFill>
                          <a:latin typeface="Times New Roman" panose="02020603050405020304" charset="0"/>
                          <a:cs typeface="Times New Roman" panose="02020603050405020304" charset="0"/>
                        </a:rPr>
                        <a:t>Risk</a:t>
                      </a:r>
                      <a:endParaRPr lang="en-US" sz="12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ctr" anchorCtr="0">
                    <a:lnL w="12700" cap="flat" cmpd="sng">
                      <a:solidFill>
                        <a:srgbClr val="000000"/>
                      </a:solidFill>
                      <a:prstDash val="solid"/>
                      <a:headEnd type="none" w="med" len="med"/>
                      <a:tailEnd type="none" w="med" len="med"/>
                    </a:lnL>
                    <a:lnR>
                      <a:noFill/>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FFFFFF"/>
                    </a:solidFill>
                  </a:tcPr>
                </a:tc>
                <a:tc>
                  <a:txBody>
                    <a:bodyPr/>
                    <a:p>
                      <a:pPr>
                        <a:buNone/>
                      </a:pPr>
                      <a:r>
                        <a:rPr lang="en-US" sz="1200">
                          <a:solidFill>
                            <a:srgbClr val="0D0D0D"/>
                          </a:solidFill>
                          <a:latin typeface="Segoe UI" panose="020B0502040204020203" charset="0"/>
                          <a:cs typeface="Segoe UI" panose="020B0502040204020203" charset="0"/>
                        </a:rPr>
                        <a:t> </a:t>
                      </a:r>
                      <a:r>
                        <a:rPr lang="en-US" sz="1200">
                          <a:solidFill>
                            <a:srgbClr val="0D0D0D"/>
                          </a:solidFill>
                          <a:latin typeface="Times New Roman" panose="02020603050405020304" charset="0"/>
                          <a:cs typeface="Times New Roman" panose="02020603050405020304" charset="0"/>
                        </a:rPr>
                        <a:t>Risks of electrical shock or fire due to faulty wiring or inadequate safety Measures.Damage to decorations or lighting systems due to exposure to harsh weatherConditions like rain, wind,or extreme temperatures.Impacton credibility due to unhappy customers.Concerns related to online transactions.Errors or misunderstandings in client interactions.</a:t>
                      </a:r>
                      <a:r>
                        <a:rPr lang="en-US" sz="1200">
                          <a:solidFill>
                            <a:srgbClr val="0D0D0D"/>
                          </a:solidFill>
                          <a:latin typeface="Segoe UI" panose="020B0502040204020203" charset="0"/>
                          <a:cs typeface="Segoe UI" panose="020B0502040204020203" charset="0"/>
                        </a:rPr>
                        <a:t>    </a:t>
                      </a:r>
                      <a:endParaRPr lang="en-US" sz="1200">
                        <a:solidFill>
                          <a:srgbClr val="0D0D0D"/>
                        </a:solidFill>
                        <a:latin typeface="Segoe UI" panose="020B0502040204020203" charset="0"/>
                        <a:ea typeface="Segoe UI" panose="020B0502040204020203" charset="0"/>
                        <a:cs typeface="Segoe UI" panose="020B0502040204020203" charset="0"/>
                      </a:endParaRPr>
                    </a:p>
                  </a:txBody>
                  <a:tcPr marL="68580" marR="68580" marT="0" marB="0" vert="horz" anchor="ctr" anchorCtr="0">
                    <a:lnL>
                      <a:noFill/>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FFFFFF"/>
                    </a:solidFill>
                  </a:tcPr>
                </a:tc>
              </a:tr>
              <a:tr h="796290">
                <a:tc>
                  <a:txBody>
                    <a:bodyPr/>
                    <a:p>
                      <a:pPr algn="ctr">
                        <a:buNone/>
                      </a:pPr>
                      <a:r>
                        <a:rPr lang="en-US" sz="1200">
                          <a:solidFill>
                            <a:srgbClr val="000000"/>
                          </a:solidFill>
                          <a:latin typeface="Times New Roman" panose="02020603050405020304" charset="0"/>
                          <a:cs typeface="Times New Roman" panose="02020603050405020304" charset="0"/>
                        </a:rPr>
                        <a:t>Success Metrics</a:t>
                      </a:r>
                      <a:endParaRPr lang="en-US" sz="120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ctr" anchorCtr="0">
                    <a:lnL w="12700" cap="flat" cmpd="sng">
                      <a:solidFill>
                        <a:srgbClr val="000000"/>
                      </a:solidFill>
                      <a:prstDash val="solid"/>
                      <a:headEnd type="none" w="med" len="med"/>
                      <a:tailEnd type="none" w="med" len="med"/>
                    </a:lnL>
                    <a:lnR>
                      <a:noFill/>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FFFFFF"/>
                    </a:solidFill>
                  </a:tcPr>
                </a:tc>
                <a:tc>
                  <a:txBody>
                    <a:bodyPr/>
                    <a:p>
                      <a:pPr>
                        <a:buNone/>
                      </a:pPr>
                      <a:r>
                        <a:rPr lang="en-US" sz="1200">
                          <a:solidFill>
                            <a:srgbClr val="0D0D0D"/>
                          </a:solidFill>
                          <a:latin typeface="Times New Roman" panose="02020603050405020304" charset="0"/>
                          <a:cs typeface="Times New Roman" panose="02020603050405020304" charset="0"/>
                        </a:rPr>
                        <a:t>Achieve a minimum 50+visitors to visit ourwebsite over a one month.Maintain average user rating of 4 star of above on customer feedback platform.</a:t>
                      </a:r>
                      <a:r>
                        <a:rPr lang="en-US" sz="1200">
                          <a:solidFill>
                            <a:srgbClr val="222222"/>
                          </a:solidFill>
                          <a:latin typeface="Times New Roman" panose="02020603050405020304" charset="0"/>
                          <a:cs typeface="Times New Roman" panose="02020603050405020304" charset="0"/>
                        </a:rPr>
                        <a:t>Having a beautiful atmosphere and alluring decor is the best combination for a successful wedding occasion</a:t>
                      </a:r>
                      <a:endParaRPr lang="en-US" sz="1200">
                        <a:solidFill>
                          <a:srgbClr val="0D0D0D"/>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ctr" anchorCtr="0">
                    <a:lnL>
                      <a:noFill/>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FFFFFF"/>
                    </a:solid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Pentagon 3"/>
          <p:cNvSpPr/>
          <p:nvPr/>
        </p:nvSpPr>
        <p:spPr>
          <a:xfrm>
            <a:off x="2518410" y="109855"/>
            <a:ext cx="4010660" cy="36766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b="1"/>
              <a:t>Agile Roadmap</a:t>
            </a:r>
            <a:endParaRPr lang="en-IN" altLang="en-US" b="1"/>
          </a:p>
        </p:txBody>
      </p:sp>
      <p:pic>
        <p:nvPicPr>
          <p:cNvPr id="2" name="Picture 1" descr="Roadmap"/>
          <p:cNvPicPr>
            <a:picLocks noChangeAspect="1"/>
          </p:cNvPicPr>
          <p:nvPr/>
        </p:nvPicPr>
        <p:blipFill>
          <a:blip r:embed="rId1"/>
          <a:srcRect t="6530"/>
          <a:stretch>
            <a:fillRect/>
          </a:stretch>
        </p:blipFill>
        <p:spPr>
          <a:xfrm>
            <a:off x="96520" y="622300"/>
            <a:ext cx="8888095" cy="448818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Pentagon 3"/>
          <p:cNvSpPr/>
          <p:nvPr/>
        </p:nvSpPr>
        <p:spPr>
          <a:xfrm>
            <a:off x="2518410" y="109855"/>
            <a:ext cx="4010660" cy="36766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b="1"/>
              <a:t>Agile Project Pan</a:t>
            </a:r>
            <a:endParaRPr lang="en-IN" altLang="en-US" b="1"/>
          </a:p>
        </p:txBody>
      </p:sp>
      <p:pic>
        <p:nvPicPr>
          <p:cNvPr id="2" name="Picture 1" descr="pro plan"/>
          <p:cNvPicPr>
            <a:picLocks noChangeAspect="1"/>
          </p:cNvPicPr>
          <p:nvPr/>
        </p:nvPicPr>
        <p:blipFill>
          <a:blip r:embed="rId1"/>
          <a:srcRect t="8532"/>
          <a:stretch>
            <a:fillRect/>
          </a:stretch>
        </p:blipFill>
        <p:spPr>
          <a:xfrm>
            <a:off x="1427480" y="554990"/>
            <a:ext cx="5967730" cy="454152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Pentagon 3"/>
          <p:cNvSpPr/>
          <p:nvPr/>
        </p:nvSpPr>
        <p:spPr>
          <a:xfrm>
            <a:off x="2518410" y="109855"/>
            <a:ext cx="4010660" cy="36766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b="1"/>
              <a:t>Agile User Story</a:t>
            </a:r>
            <a:endParaRPr lang="en-IN" altLang="en-US" b="1"/>
          </a:p>
        </p:txBody>
      </p:sp>
      <p:pic>
        <p:nvPicPr>
          <p:cNvPr id="2" name="Picture 1" descr="agile user story"/>
          <p:cNvPicPr>
            <a:picLocks noChangeAspect="1"/>
          </p:cNvPicPr>
          <p:nvPr/>
        </p:nvPicPr>
        <p:blipFill>
          <a:blip r:embed="rId1"/>
          <a:srcRect t="9884"/>
          <a:stretch>
            <a:fillRect/>
          </a:stretch>
        </p:blipFill>
        <p:spPr>
          <a:xfrm>
            <a:off x="406400" y="915035"/>
            <a:ext cx="8331200" cy="42265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r="-64"/>
          </a:stretch>
        </a:blipFill>
        <a:effectLst/>
      </p:bgPr>
    </p:bg>
    <p:spTree>
      <p:nvGrpSpPr>
        <p:cNvPr id="1" name=""/>
        <p:cNvGrpSpPr/>
        <p:nvPr/>
      </p:nvGrpSpPr>
      <p:grpSpPr/>
      <p:sp>
        <p:nvSpPr>
          <p:cNvPr id="7211" name="文本框 13354"/>
          <p:cNvSpPr txBox="1"/>
          <p:nvPr/>
        </p:nvSpPr>
        <p:spPr>
          <a:xfrm>
            <a:off x="906463" y="3146425"/>
            <a:ext cx="2225675" cy="1004888"/>
          </a:xfrm>
          <a:prstGeom prst="rect">
            <a:avLst/>
          </a:prstGeom>
          <a:noFill/>
          <a:ln w="9525">
            <a:noFill/>
          </a:ln>
        </p:spPr>
        <p:txBody>
          <a:bodyPr anchor="t">
            <a:spAutoFit/>
          </a:bodyPr>
          <a:p>
            <a:pPr algn="ctr">
              <a:lnSpc>
                <a:spcPct val="120000"/>
              </a:lnSpc>
            </a:pPr>
            <a:r>
              <a:rPr lang="zh-CN" altLang="en-US" sz="1000" b="1" dirty="0">
                <a:solidFill>
                  <a:schemeClr val="bg1"/>
                </a:solidFill>
                <a:latin typeface="Microsoft YaHei" panose="020B0503020204020204" pitchFamily="2" charset="-122"/>
                <a:ea typeface="Microsoft YaHei" panose="020B0503020204020204" pitchFamily="2" charset="-122"/>
              </a:rPr>
              <a:t>YOUR TITLE HERE</a:t>
            </a:r>
            <a:endParaRPr lang="zh-CN" altLang="en-US" sz="1000" b="1" dirty="0">
              <a:solidFill>
                <a:schemeClr val="bg1"/>
              </a:solidFill>
              <a:latin typeface="Microsoft YaHei" panose="020B0503020204020204" pitchFamily="2" charset="-122"/>
              <a:ea typeface="Microsoft YaHei" panose="020B0503020204020204" pitchFamily="2" charset="-122"/>
            </a:endParaRPr>
          </a:p>
          <a:p>
            <a:pPr algn="ctr">
              <a:lnSpc>
                <a:spcPct val="120000"/>
              </a:lnSpc>
            </a:pPr>
            <a:endParaRPr lang="zh-CN" altLang="en-US" sz="800" dirty="0">
              <a:solidFill>
                <a:schemeClr val="bg1"/>
              </a:solidFill>
              <a:latin typeface="Microsoft YaHei" panose="020B0503020204020204" pitchFamily="2" charset="-122"/>
              <a:ea typeface="Microsoft YaHei" panose="020B0503020204020204" pitchFamily="2" charset="-122"/>
            </a:endParaRPr>
          </a:p>
          <a:p>
            <a:pPr algn="ctr">
              <a:lnSpc>
                <a:spcPct val="120000"/>
              </a:lnSpc>
            </a:pPr>
            <a:r>
              <a:rPr lang="en-US" altLang="x-none" sz="800" dirty="0">
                <a:solidFill>
                  <a:schemeClr val="bg1"/>
                </a:solidFill>
                <a:latin typeface="Microsoft YaHei" panose="020B0503020204020204" pitchFamily="2" charset="-122"/>
                <a:ea typeface="Microsoft YaHei" panose="020B0503020204020204" pitchFamily="2" charset="-122"/>
              </a:rPr>
              <a:t>We have many PowerPoint </a:t>
            </a:r>
            <a:r>
              <a:rPr lang="zh-CN" altLang="en-US" sz="800" dirty="0">
                <a:solidFill>
                  <a:schemeClr val="bg1"/>
                </a:solidFill>
                <a:latin typeface="Microsoft YaHei" panose="020B0503020204020204" pitchFamily="2" charset="-122"/>
                <a:ea typeface="Microsoft YaHei" panose="020B0503020204020204" pitchFamily="2" charset="-122"/>
              </a:rPr>
              <a:t>templates</a:t>
            </a:r>
            <a:r>
              <a:rPr lang="en-US" altLang="x-none" sz="800" dirty="0">
                <a:solidFill>
                  <a:schemeClr val="bg1"/>
                </a:solidFill>
                <a:latin typeface="Microsoft YaHei" panose="020B0503020204020204" pitchFamily="2" charset="-122"/>
                <a:ea typeface="Microsoft YaHei" panose="020B0503020204020204" pitchFamily="2" charset="-122"/>
              </a:rPr>
              <a:t> that has been specifically designed to help anyone that is stepping into the world of PowerPoint for the very first time.</a:t>
            </a:r>
            <a:endParaRPr lang="en-US" altLang="x-none" sz="800" dirty="0">
              <a:solidFill>
                <a:schemeClr val="bg1"/>
              </a:solidFill>
              <a:latin typeface="Microsoft YaHei" panose="020B0503020204020204" pitchFamily="2" charset="-122"/>
              <a:ea typeface="Microsoft YaHei" panose="020B0503020204020204" pitchFamily="2" charset="-122"/>
            </a:endParaRPr>
          </a:p>
        </p:txBody>
      </p:sp>
      <p:sp>
        <p:nvSpPr>
          <p:cNvPr id="7212" name="直接连接符 13355"/>
          <p:cNvSpPr/>
          <p:nvPr/>
        </p:nvSpPr>
        <p:spPr>
          <a:xfrm>
            <a:off x="2025650" y="2662238"/>
            <a:ext cx="0" cy="431800"/>
          </a:xfrm>
          <a:prstGeom prst="line">
            <a:avLst/>
          </a:prstGeom>
          <a:ln w="6350" cap="flat" cmpd="sng">
            <a:solidFill>
              <a:srgbClr val="FFFFFF"/>
            </a:solidFill>
            <a:prstDash val="dash"/>
            <a:round/>
            <a:headEnd type="none" w="med" len="med"/>
            <a:tailEnd type="none" w="med" len="med"/>
          </a:ln>
        </p:spPr>
      </p:sp>
      <p:sp>
        <p:nvSpPr>
          <p:cNvPr id="7213" name="直接连接符 13356"/>
          <p:cNvSpPr/>
          <p:nvPr/>
        </p:nvSpPr>
        <p:spPr>
          <a:xfrm>
            <a:off x="4562475" y="2662238"/>
            <a:ext cx="0" cy="431800"/>
          </a:xfrm>
          <a:prstGeom prst="line">
            <a:avLst/>
          </a:prstGeom>
          <a:ln w="6350" cap="flat" cmpd="sng">
            <a:solidFill>
              <a:srgbClr val="FFFFFF"/>
            </a:solidFill>
            <a:prstDash val="dash"/>
            <a:round/>
            <a:headEnd type="none" w="med" len="med"/>
            <a:tailEnd type="none" w="med" len="med"/>
          </a:ln>
        </p:spPr>
      </p:sp>
      <p:sp>
        <p:nvSpPr>
          <p:cNvPr id="7214" name="直接连接符 13357"/>
          <p:cNvSpPr/>
          <p:nvPr/>
        </p:nvSpPr>
        <p:spPr>
          <a:xfrm>
            <a:off x="7054850" y="2662238"/>
            <a:ext cx="0" cy="431800"/>
          </a:xfrm>
          <a:prstGeom prst="line">
            <a:avLst/>
          </a:prstGeom>
          <a:ln w="6350" cap="flat" cmpd="sng">
            <a:solidFill>
              <a:srgbClr val="FFFFFF"/>
            </a:solidFill>
            <a:prstDash val="dash"/>
            <a:round/>
            <a:headEnd type="none" w="med" len="med"/>
            <a:tailEnd type="none" w="med" len="med"/>
          </a:ln>
        </p:spPr>
      </p:sp>
      <p:sp>
        <p:nvSpPr>
          <p:cNvPr id="3" name="Pentagon 2"/>
          <p:cNvSpPr/>
          <p:nvPr/>
        </p:nvSpPr>
        <p:spPr>
          <a:xfrm>
            <a:off x="2505075" y="425450"/>
            <a:ext cx="3985895" cy="54292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t></a:t>
            </a:r>
            <a:r>
              <a:rPr lang="en-US" b="1"/>
              <a:t>Problem Definition</a:t>
            </a:r>
            <a:endParaRPr lang="en-US" b="1"/>
          </a:p>
        </p:txBody>
      </p:sp>
      <p:sp>
        <p:nvSpPr>
          <p:cNvPr id="100" name="Text Box 99"/>
          <p:cNvSpPr txBox="1"/>
          <p:nvPr/>
        </p:nvSpPr>
        <p:spPr>
          <a:xfrm>
            <a:off x="2032000" y="1329690"/>
            <a:ext cx="5080000" cy="1979295"/>
          </a:xfrm>
          <a:prstGeom prst="rect">
            <a:avLst/>
          </a:prstGeom>
          <a:noFill/>
          <a:ln w="9525">
            <a:noFill/>
          </a:ln>
        </p:spPr>
        <p:txBody>
          <a:bodyPr>
            <a:noAutofit/>
          </a:bodyPr>
          <a:p>
            <a:pPr algn="ctr"/>
            <a:r>
              <a:rPr lang="en-US" sz="1800">
                <a:latin typeface="Times New Roman" panose="02020603050405020304" charset="0"/>
              </a:rPr>
              <a:t>“Inefficient manual processes for event light &amp; mandapdecoration prompts the need for an automated digitala system ensuring seamless coordination.” </a:t>
            </a:r>
            <a:endParaRPr lang="en-US" sz="1800">
              <a:latin typeface="Times New Roman" panose="020206030504050203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Pentagon 1"/>
          <p:cNvSpPr/>
          <p:nvPr/>
        </p:nvSpPr>
        <p:spPr>
          <a:xfrm>
            <a:off x="2995295" y="196215"/>
            <a:ext cx="3524250" cy="51371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b="1"/>
              <a:t>Core Components</a:t>
            </a:r>
            <a:endParaRPr lang="en-US" b="1"/>
          </a:p>
        </p:txBody>
      </p:sp>
      <p:sp>
        <p:nvSpPr>
          <p:cNvPr id="5" name="Text Box 4"/>
          <p:cNvSpPr txBox="1"/>
          <p:nvPr/>
        </p:nvSpPr>
        <p:spPr>
          <a:xfrm>
            <a:off x="241300" y="709930"/>
            <a:ext cx="8953500" cy="10095230"/>
          </a:xfrm>
          <a:prstGeom prst="rect">
            <a:avLst/>
          </a:prstGeom>
          <a:noFill/>
        </p:spPr>
        <p:txBody>
          <a:bodyPr wrap="square" rtlCol="0">
            <a:noAutofit/>
          </a:bodyPr>
          <a:p>
            <a:r>
              <a:rPr lang="en-US" sz="1400">
                <a:latin typeface="Times New Roman" panose="02020603050405020304" charset="0"/>
                <a:cs typeface="Times New Roman" panose="02020603050405020304" charset="0"/>
              </a:rPr>
              <a:t>1.</a:t>
            </a:r>
            <a:r>
              <a:rPr lang="en-US" sz="1400" b="1">
                <a:latin typeface="Times New Roman" panose="02020603050405020304" charset="0"/>
                <a:cs typeface="Times New Roman" panose="02020603050405020304" charset="0"/>
              </a:rPr>
              <a:t>Inventory Management:</a:t>
            </a:r>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2.</a:t>
            </a:r>
            <a:r>
              <a:rPr lang="en-US" sz="1400" b="1">
                <a:latin typeface="Times New Roman" panose="02020603050405020304" charset="0"/>
                <a:cs typeface="Times New Roman" panose="02020603050405020304" charset="0"/>
              </a:rPr>
              <a:t>Event Scheduler:</a:t>
            </a:r>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3.</a:t>
            </a:r>
            <a:r>
              <a:rPr lang="en-US" sz="1400" b="1">
                <a:latin typeface="Times New Roman" panose="02020603050405020304" charset="0"/>
                <a:cs typeface="Times New Roman" panose="02020603050405020304" charset="0"/>
              </a:rPr>
              <a:t>Theme Designs:</a:t>
            </a:r>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4.</a:t>
            </a:r>
            <a:r>
              <a:rPr lang="en-US" sz="1400" b="1">
                <a:latin typeface="Times New Roman" panose="02020603050405020304" charset="0"/>
                <a:cs typeface="Times New Roman" panose="02020603050405020304" charset="0"/>
              </a:rPr>
              <a:t>Packages:</a:t>
            </a:r>
            <a:endParaRPr lang="en-US" sz="1400" b="1">
              <a:latin typeface="Times New Roman" panose="02020603050405020304" charset="0"/>
              <a:cs typeface="Times New Roman" panose="02020603050405020304" charset="0"/>
            </a:endParaRPr>
          </a:p>
          <a:p>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5.</a:t>
            </a:r>
            <a:r>
              <a:rPr lang="en-US" sz="1400" b="1">
                <a:latin typeface="Times New Roman" panose="02020603050405020304" charset="0"/>
                <a:cs typeface="Times New Roman" panose="02020603050405020304" charset="0"/>
              </a:rPr>
              <a:t>Booking:</a:t>
            </a:r>
            <a:endParaRPr lang="en-US" sz="1400" b="1">
              <a:latin typeface="Times New Roman" panose="02020603050405020304" charset="0"/>
              <a:cs typeface="Times New Roman" panose="02020603050405020304" charset="0"/>
            </a:endParaRPr>
          </a:p>
          <a:p>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sym typeface="+mn-ea"/>
              </a:rPr>
              <a:t>6.</a:t>
            </a:r>
            <a:r>
              <a:rPr lang="en-US" sz="1400" b="1">
                <a:latin typeface="Times New Roman" panose="02020603050405020304" charset="0"/>
                <a:cs typeface="Times New Roman" panose="02020603050405020304" charset="0"/>
                <a:sym typeface="+mn-ea"/>
              </a:rPr>
              <a:t>Report Generate:</a:t>
            </a:r>
            <a:endParaRPr lang="en-US" sz="1400" b="1">
              <a:latin typeface="Times New Roman" panose="02020603050405020304" charset="0"/>
              <a:cs typeface="Times New Roman" panose="02020603050405020304" charset="0"/>
              <a:sym typeface="+mn-ea"/>
            </a:endParaRPr>
          </a:p>
          <a:p>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sym typeface="+mn-ea"/>
              </a:rPr>
              <a:t>7</a:t>
            </a:r>
            <a:r>
              <a:rPr lang="en-US" sz="1400" b="1">
                <a:latin typeface="Times New Roman" panose="02020603050405020304" charset="0"/>
                <a:cs typeface="Times New Roman" panose="02020603050405020304" charset="0"/>
                <a:sym typeface="+mn-ea"/>
              </a:rPr>
              <a:t>.Feedback System:</a:t>
            </a:r>
            <a:endParaRPr lang="en-US" sz="1400" b="1">
              <a:latin typeface="Times New Roman" panose="02020603050405020304" charset="0"/>
              <a:cs typeface="Times New Roman" panose="02020603050405020304" charset="0"/>
              <a:sym typeface="+mn-ea"/>
            </a:endParaRPr>
          </a:p>
          <a:p>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sym typeface="+mn-ea"/>
              </a:rPr>
              <a:t>8.</a:t>
            </a:r>
            <a:r>
              <a:rPr lang="en-US" sz="1400" b="1">
                <a:latin typeface="Times New Roman" panose="02020603050405020304" charset="0"/>
                <a:cs typeface="Times New Roman" panose="02020603050405020304" charset="0"/>
                <a:sym typeface="+mn-ea"/>
              </a:rPr>
              <a:t>Employee Management:</a:t>
            </a:r>
            <a:endParaRPr lang="en-US" sz="1400" b="1">
              <a:latin typeface="Times New Roman" panose="02020603050405020304" charset="0"/>
              <a:cs typeface="Times New Roman" panose="02020603050405020304" charset="0"/>
              <a:sym typeface="+mn-ea"/>
            </a:endParaRPr>
          </a:p>
          <a:p>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sym typeface="+mn-ea"/>
              </a:rPr>
              <a:t>9.</a:t>
            </a:r>
            <a:r>
              <a:rPr lang="en-US" sz="1400" b="1">
                <a:latin typeface="Times New Roman" panose="02020603050405020304" charset="0"/>
                <a:cs typeface="Times New Roman" panose="02020603050405020304" charset="0"/>
                <a:sym typeface="+mn-ea"/>
              </a:rPr>
              <a:t>Security Measures:</a:t>
            </a:r>
            <a:endParaRPr lang="en-US" sz="1400" b="1">
              <a:latin typeface="Times New Roman" panose="02020603050405020304" charset="0"/>
              <a:cs typeface="Times New Roman" panose="02020603050405020304" charset="0"/>
              <a:sym typeface="+mn-ea"/>
            </a:endParaRPr>
          </a:p>
          <a:p>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sym typeface="+mn-ea"/>
              </a:rPr>
              <a:t>10.</a:t>
            </a:r>
            <a:r>
              <a:rPr lang="en-US" sz="1400" b="1">
                <a:latin typeface="Times New Roman" panose="02020603050405020304" charset="0"/>
                <a:cs typeface="Times New Roman" panose="02020603050405020304" charset="0"/>
                <a:sym typeface="+mn-ea"/>
              </a:rPr>
              <a:t>Payment:</a:t>
            </a:r>
            <a:endParaRPr lang="en-US" sz="1400" b="1">
              <a:latin typeface="Times New Roman" panose="02020603050405020304" charset="0"/>
              <a:cs typeface="Times New Roman" panose="02020603050405020304" charset="0"/>
            </a:endParaRPr>
          </a:p>
          <a:p>
            <a:endParaRPr lang="en-US" sz="1400">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Pentagon 1"/>
          <p:cNvSpPr/>
          <p:nvPr/>
        </p:nvSpPr>
        <p:spPr>
          <a:xfrm>
            <a:off x="2774315" y="109855"/>
            <a:ext cx="3377565" cy="450850"/>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t>Project Profile</a:t>
            </a:r>
            <a:endParaRPr lang="en-US"/>
          </a:p>
        </p:txBody>
      </p:sp>
      <p:graphicFrame>
        <p:nvGraphicFramePr>
          <p:cNvPr id="4" name="Table 3"/>
          <p:cNvGraphicFramePr/>
          <p:nvPr/>
        </p:nvGraphicFramePr>
        <p:xfrm>
          <a:off x="989330" y="715010"/>
          <a:ext cx="6961505" cy="4363720"/>
        </p:xfrm>
        <a:graphic>
          <a:graphicData uri="http://schemas.openxmlformats.org/drawingml/2006/table">
            <a:tbl>
              <a:tblPr/>
              <a:tblGrid>
                <a:gridCol w="3220720"/>
                <a:gridCol w="3740785"/>
              </a:tblGrid>
              <a:tr h="396240">
                <a:tc>
                  <a:txBody>
                    <a:bodyPr/>
                    <a:p>
                      <a:pPr algn="ctr">
                        <a:buNone/>
                      </a:pPr>
                      <a:r>
                        <a:rPr lang="en-US" sz="1400">
                          <a:latin typeface="Times New Roman" panose="02020603050405020304" charset="0"/>
                          <a:cs typeface="Times New Roman" panose="02020603050405020304" charset="0"/>
                        </a:rPr>
                        <a:t>Project Title: -</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c>
                  <a:txBody>
                    <a:bodyPr/>
                    <a:p>
                      <a:pPr algn="ctr">
                        <a:buNone/>
                      </a:pPr>
                      <a:r>
                        <a:rPr lang="en-US" sz="1400">
                          <a:latin typeface="Times New Roman" panose="02020603050405020304" charset="0"/>
                          <a:cs typeface="Times New Roman" panose="02020603050405020304" charset="0"/>
                        </a:rPr>
                        <a:t>Light &amp; Mandap decoration website</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r>
              <a:tr h="335915">
                <a:tc>
                  <a:txBody>
                    <a:bodyPr/>
                    <a:p>
                      <a:pPr algn="ctr">
                        <a:buNone/>
                      </a:pPr>
                      <a:r>
                        <a:rPr lang="en-US" sz="1400">
                          <a:latin typeface="Times New Roman" panose="02020603050405020304" charset="0"/>
                          <a:cs typeface="Times New Roman" panose="02020603050405020304" charset="0"/>
                        </a:rPr>
                        <a:t>Institute Name: -</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solidFill>
                      <a:srgbClr val="F0F0F0"/>
                    </a:solidFill>
                  </a:tcPr>
                </a:tc>
                <a:tc>
                  <a:txBody>
                    <a:bodyPr/>
                    <a:p>
                      <a:pPr algn="ctr">
                        <a:buNone/>
                      </a:pPr>
                      <a:r>
                        <a:rPr lang="en-US" sz="1400">
                          <a:latin typeface="Times New Roman" panose="02020603050405020304" charset="0"/>
                          <a:cs typeface="Times New Roman" panose="02020603050405020304" charset="0"/>
                        </a:rPr>
                        <a:t>L J Institute of Computer Application.</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solidFill>
                      <a:srgbClr val="F0F0F0"/>
                    </a:solidFill>
                  </a:tcPr>
                </a:tc>
              </a:tr>
              <a:tr h="523875">
                <a:tc>
                  <a:txBody>
                    <a:bodyPr/>
                    <a:p>
                      <a:pPr algn="ctr">
                        <a:buNone/>
                      </a:pPr>
                      <a:r>
                        <a:rPr lang="en-US" sz="1400">
                          <a:latin typeface="Times New Roman" panose="02020603050405020304" charset="0"/>
                          <a:cs typeface="Times New Roman" panose="02020603050405020304" charset="0"/>
                        </a:rPr>
                        <a:t>Purpose: -</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c>
                  <a:txBody>
                    <a:bodyPr/>
                    <a:p>
                      <a:pPr algn="ctr">
                        <a:buNone/>
                      </a:pPr>
                      <a:r>
                        <a:rPr lang="en-US" sz="1400">
                          <a:latin typeface="Times New Roman" panose="02020603050405020304" charset="0"/>
                          <a:cs typeface="Times New Roman" panose="02020603050405020304" charset="0"/>
                        </a:rPr>
                        <a:t>To develop a website to manage the light and mandap for weddings and parties.</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r>
              <a:tr h="344170">
                <a:tc>
                  <a:txBody>
                    <a:bodyPr/>
                    <a:p>
                      <a:pPr algn="ctr">
                        <a:buNone/>
                      </a:pPr>
                      <a:r>
                        <a:rPr lang="en-US" sz="1400">
                          <a:latin typeface="Times New Roman" panose="02020603050405020304" charset="0"/>
                          <a:cs typeface="Times New Roman" panose="02020603050405020304" charset="0"/>
                        </a:rPr>
                        <a:t>Team Size: -</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solidFill>
                      <a:srgbClr val="F0F0F0"/>
                    </a:solidFill>
                  </a:tcPr>
                </a:tc>
                <a:tc>
                  <a:txBody>
                    <a:bodyPr/>
                    <a:p>
                      <a:pPr algn="ctr">
                        <a:buNone/>
                      </a:pPr>
                      <a:r>
                        <a:rPr lang="en-US" sz="1400">
                          <a:latin typeface="Times New Roman" panose="02020603050405020304" charset="0"/>
                          <a:cs typeface="Times New Roman" panose="02020603050405020304" charset="0"/>
                        </a:rPr>
                        <a:t>2</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solidFill>
                      <a:srgbClr val="F0F0F0"/>
                    </a:solidFill>
                  </a:tcPr>
                </a:tc>
              </a:tr>
              <a:tr h="687705">
                <a:tc>
                  <a:txBody>
                    <a:bodyPr/>
                    <a:p>
                      <a:pPr algn="ctr">
                        <a:buNone/>
                      </a:pPr>
                      <a:r>
                        <a:rPr lang="en-US" sz="1400">
                          <a:latin typeface="Times New Roman" panose="02020603050405020304" charset="0"/>
                          <a:cs typeface="Times New Roman" panose="02020603050405020304" charset="0"/>
                        </a:rPr>
                        <a:t>Team Members: -</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c>
                  <a:txBody>
                    <a:bodyPr/>
                    <a:p>
                      <a:pPr algn="ctr">
                        <a:buNone/>
                      </a:pPr>
                      <a:r>
                        <a:rPr lang="en-US" sz="1400">
                          <a:latin typeface="Times New Roman" panose="02020603050405020304" charset="0"/>
                          <a:cs typeface="Times New Roman" panose="02020603050405020304" charset="0"/>
                        </a:rPr>
                        <a:t>Chandresh Dhaduk (02)</a:t>
                      </a:r>
                      <a:endParaRPr lang="en-US" sz="1400">
                        <a:latin typeface="Times New Roman" panose="02020603050405020304" charset="0"/>
                        <a:cs typeface="Times New Roman" panose="02020603050405020304" charset="0"/>
                      </a:endParaRPr>
                    </a:p>
                    <a:p>
                      <a:pPr algn="ctr">
                        <a:buNone/>
                      </a:pPr>
                      <a:r>
                        <a:rPr lang="en-US" sz="1400">
                          <a:latin typeface="Times New Roman" panose="02020603050405020304" charset="0"/>
                          <a:cs typeface="Times New Roman" panose="02020603050405020304" charset="0"/>
                        </a:rPr>
                        <a:t>Krishna Sathvara (12)</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r>
              <a:tr h="344170">
                <a:tc>
                  <a:txBody>
                    <a:bodyPr/>
                    <a:p>
                      <a:pPr algn="ctr">
                        <a:buNone/>
                      </a:pPr>
                      <a:r>
                        <a:rPr lang="en-US" sz="1400">
                          <a:latin typeface="Times New Roman" panose="02020603050405020304" charset="0"/>
                          <a:cs typeface="Times New Roman" panose="02020603050405020304" charset="0"/>
                        </a:rPr>
                        <a:t>Project Guide: -</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solidFill>
                      <a:srgbClr val="F0F0F0"/>
                    </a:solidFill>
                  </a:tcPr>
                </a:tc>
                <a:tc>
                  <a:txBody>
                    <a:bodyPr/>
                    <a:p>
                      <a:pPr algn="ctr">
                        <a:buNone/>
                      </a:pPr>
                      <a:r>
                        <a:rPr lang="en-US" sz="1400">
                          <a:latin typeface="Times New Roman" panose="02020603050405020304" charset="0"/>
                          <a:cs typeface="Times New Roman" panose="02020603050405020304" charset="0"/>
                        </a:rPr>
                        <a:t>Pro. Punita Mam</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solidFill>
                      <a:srgbClr val="F0F0F0"/>
                    </a:solidFill>
                  </a:tcPr>
                </a:tc>
              </a:tr>
              <a:tr h="424180">
                <a:tc>
                  <a:txBody>
                    <a:bodyPr/>
                    <a:p>
                      <a:pPr algn="ctr">
                        <a:buNone/>
                      </a:pPr>
                      <a:r>
                        <a:rPr lang="en-US" sz="1400">
                          <a:latin typeface="Times New Roman" panose="02020603050405020304" charset="0"/>
                          <a:cs typeface="Times New Roman" panose="02020603050405020304" charset="0"/>
                        </a:rPr>
                        <a:t>Front-end Technology: -</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c>
                  <a:txBody>
                    <a:bodyPr/>
                    <a:p>
                      <a:pPr algn="ctr">
                        <a:buNone/>
                      </a:pPr>
                      <a:r>
                        <a:rPr lang="en-US" sz="1400">
                          <a:latin typeface="Times New Roman" panose="02020603050405020304" charset="0"/>
                          <a:cs typeface="Times New Roman" panose="02020603050405020304" charset="0"/>
                        </a:rPr>
                        <a:t>HTML, CSS, JavaScript.</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r>
              <a:tr h="455930">
                <a:tc>
                  <a:txBody>
                    <a:bodyPr/>
                    <a:p>
                      <a:pPr algn="ctr">
                        <a:buNone/>
                      </a:pPr>
                      <a:r>
                        <a:rPr lang="en-US" sz="1400">
                          <a:latin typeface="Times New Roman" panose="02020603050405020304" charset="0"/>
                          <a:cs typeface="Times New Roman" panose="02020603050405020304" charset="0"/>
                        </a:rPr>
                        <a:t>Back-end Technology: -</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solidFill>
                      <a:srgbClr val="F0F0F0"/>
                    </a:solidFill>
                  </a:tcPr>
                </a:tc>
                <a:tc>
                  <a:txBody>
                    <a:bodyPr/>
                    <a:p>
                      <a:pPr algn="ctr">
                        <a:buNone/>
                      </a:pPr>
                      <a:r>
                        <a:rPr lang="en-US" sz="1400">
                          <a:latin typeface="Times New Roman" panose="02020603050405020304" charset="0"/>
                          <a:cs typeface="Times New Roman" panose="02020603050405020304" charset="0"/>
                        </a:rPr>
                        <a:t>PHP</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solidFill>
                      <a:srgbClr val="F0F0F0"/>
                    </a:solidFill>
                  </a:tcPr>
                </a:tc>
              </a:tr>
              <a:tr h="425450">
                <a:tc>
                  <a:txBody>
                    <a:bodyPr/>
                    <a:p>
                      <a:pPr algn="ctr">
                        <a:buNone/>
                      </a:pPr>
                      <a:r>
                        <a:rPr lang="en-US" sz="1400">
                          <a:latin typeface="Times New Roman" panose="02020603050405020304" charset="0"/>
                          <a:cs typeface="Times New Roman" panose="02020603050405020304" charset="0"/>
                        </a:rPr>
                        <a:t>Database: -</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c>
                  <a:txBody>
                    <a:bodyPr/>
                    <a:p>
                      <a:pPr algn="ctr">
                        <a:buNone/>
                      </a:pPr>
                      <a:r>
                        <a:rPr lang="en-US" sz="1400">
                          <a:latin typeface="Times New Roman" panose="02020603050405020304" charset="0"/>
                          <a:cs typeface="Times New Roman" panose="02020603050405020304" charset="0"/>
                        </a:rPr>
                        <a:t>MYSQL Database</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r>
              <a:tr h="426085">
                <a:tc>
                  <a:txBody>
                    <a:bodyPr/>
                    <a:p>
                      <a:pPr algn="ctr">
                        <a:buNone/>
                      </a:pPr>
                      <a:r>
                        <a:rPr lang="en-US" sz="1400">
                          <a:latin typeface="Times New Roman" panose="02020603050405020304" charset="0"/>
                          <a:cs typeface="Times New Roman" panose="02020603050405020304" charset="0"/>
                        </a:rPr>
                        <a:t>Server:-</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c>
                  <a:txBody>
                    <a:bodyPr/>
                    <a:p>
                      <a:pPr algn="ctr">
                        <a:buNone/>
                      </a:pPr>
                      <a:r>
                        <a:rPr lang="en-US" sz="1400">
                          <a:latin typeface="Times New Roman" panose="02020603050405020304" charset="0"/>
                          <a:cs typeface="Times New Roman" panose="02020603050405020304" charset="0"/>
                        </a:rPr>
                        <a:t>Xampp</a:t>
                      </a:r>
                      <a:endParaRPr lang="en-US" sz="1400">
                        <a:latin typeface="Times New Roman" panose="02020603050405020304" charset="0"/>
                        <a:ea typeface="Times New Roman" panose="02020603050405020304" charset="0"/>
                        <a:cs typeface="Times New Roman" panose="02020603050405020304" charset="0"/>
                      </a:endParaRPr>
                    </a:p>
                  </a:txBody>
                  <a:tcPr marL="0" marR="0" marT="0" marB="0" vert="horz" anchor="t" anchorCtr="0">
                    <a:lnL w="12700" cap="flat" cmpd="sng">
                      <a:solidFill>
                        <a:srgbClr val="BDBDBD"/>
                      </a:solidFill>
                      <a:prstDash val="solid"/>
                      <a:headEnd type="none" w="med" len="med"/>
                      <a:tailEnd type="none" w="med" len="med"/>
                    </a:lnL>
                    <a:lnR w="12700" cap="flat" cmpd="sng">
                      <a:solidFill>
                        <a:srgbClr val="BDBDBD"/>
                      </a:solidFill>
                      <a:prstDash val="solid"/>
                      <a:headEnd type="none" w="med" len="med"/>
                      <a:tailEnd type="none" w="med" len="med"/>
                    </a:lnR>
                    <a:lnT w="12700" cap="flat" cmpd="sng">
                      <a:solidFill>
                        <a:srgbClr val="BDBDBD"/>
                      </a:solidFill>
                      <a:prstDash val="solid"/>
                      <a:headEnd type="none" w="med" len="med"/>
                      <a:tailEnd type="none" w="med" len="med"/>
                    </a:lnT>
                    <a:lnB w="12700" cap="flat" cmpd="sng">
                      <a:solidFill>
                        <a:srgbClr val="BDBDBD"/>
                      </a:solidFill>
                      <a:prstDash val="solid"/>
                      <a:headEnd type="none" w="med" len="med"/>
                      <a:tailEnd type="none" w="med" len="med"/>
                    </a:lnB>
                    <a:lnTlToBr>
                      <a:noFill/>
                    </a:lnTlToBr>
                    <a:lnBlToTr>
                      <a:noFill/>
                    </a:lnBlToTr>
                    <a:noFill/>
                  </a:tcPr>
                </a:tc>
              </a:tr>
            </a:tbl>
          </a:graphicData>
        </a:graphic>
      </p:graphicFrame>
      <p:sp>
        <p:nvSpPr>
          <p:cNvPr id="100" name="Text Box 99"/>
          <p:cNvSpPr txBox="1"/>
          <p:nvPr/>
        </p:nvSpPr>
        <p:spPr>
          <a:xfrm>
            <a:off x="1477010" y="5939472"/>
            <a:ext cx="5080000" cy="337185"/>
          </a:xfrm>
          <a:prstGeom prst="rect">
            <a:avLst/>
          </a:prstGeom>
          <a:noFill/>
          <a:ln w="9525">
            <a:noFill/>
          </a:ln>
        </p:spPr>
        <p:txBody>
          <a:bodyPr>
            <a:spAutoFit/>
          </a:bodyPr>
          <a:p>
            <a:pPr algn="ctr"/>
            <a:r>
              <a:rPr lang="en-US" sz="1600" b="1" u="none">
                <a:solidFill>
                  <a:srgbClr val="538DD3"/>
                </a:solidFill>
                <a:uFill>
                  <a:solidFill>
                    <a:srgbClr val="000000"/>
                  </a:solidFill>
                </a:uFill>
                <a:latin typeface="Times New Roman" panose="02020603050405020304" charset="0"/>
              </a:rPr>
              <a:t> </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Pentagon 1"/>
          <p:cNvSpPr/>
          <p:nvPr/>
        </p:nvSpPr>
        <p:spPr>
          <a:xfrm>
            <a:off x="2774315" y="109855"/>
            <a:ext cx="3679190" cy="450850"/>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b="1"/>
              <a:t>Assumptions and constraints</a:t>
            </a:r>
            <a:endParaRPr lang="en-US" b="1"/>
          </a:p>
        </p:txBody>
      </p:sp>
      <p:sp>
        <p:nvSpPr>
          <p:cNvPr id="100" name="Text Box 99"/>
          <p:cNvSpPr txBox="1"/>
          <p:nvPr/>
        </p:nvSpPr>
        <p:spPr>
          <a:xfrm>
            <a:off x="113030" y="720090"/>
            <a:ext cx="8918575" cy="4159885"/>
          </a:xfrm>
          <a:prstGeom prst="rect">
            <a:avLst/>
          </a:prstGeom>
          <a:noFill/>
          <a:ln w="9525">
            <a:noFill/>
          </a:ln>
        </p:spPr>
        <p:txBody>
          <a:bodyPr wrap="square">
            <a:noAutofit/>
          </a:bodyPr>
          <a:p>
            <a:pPr indent="228600"/>
            <a:r>
              <a:rPr lang="en-US" sz="1600" b="1">
                <a:latin typeface="Times New Roman" panose="02020603050405020304" charset="0"/>
              </a:rPr>
              <a:t>Assumptions: </a:t>
            </a:r>
            <a:endParaRPr lang="en-US" sz="1600" b="1">
              <a:latin typeface="Times New Roman" panose="02020603050405020304" charset="0"/>
            </a:endParaRPr>
          </a:p>
          <a:p>
            <a:pPr indent="228600"/>
            <a:r>
              <a:rPr lang="en-IN" altLang="en-US" sz="1400" b="1">
                <a:latin typeface="Times New Roman" panose="02020603050405020304" charset="0"/>
              </a:rPr>
              <a:t>    </a:t>
            </a:r>
            <a:r>
              <a:rPr lang="en-US" sz="1400" b="1">
                <a:latin typeface="Times New Roman" panose="02020603050405020304" charset="0"/>
              </a:rPr>
              <a:t>1. Decoration services:</a:t>
            </a:r>
            <a:endParaRPr lang="en-US" sz="1400" b="1">
              <a:latin typeface="Times New Roman" panose="02020603050405020304" charset="0"/>
            </a:endParaRPr>
          </a:p>
          <a:p>
            <a:pPr indent="228600"/>
            <a:endParaRPr lang="en-US" sz="1400">
              <a:latin typeface="Symbol" panose="05050102010706020507" charset="0"/>
              <a:cs typeface="Times New Roman" panose="02020603050405020304" charset="0"/>
            </a:endParaRPr>
          </a:p>
          <a:p>
            <a:pPr indent="228600"/>
            <a:r>
              <a:rPr lang="en-IN" altLang="en-US" sz="1400" b="1">
                <a:latin typeface="Times New Roman" panose="02020603050405020304" charset="0"/>
              </a:rPr>
              <a:t>         </a:t>
            </a:r>
            <a:r>
              <a:rPr lang="en-US" sz="1400" b="1">
                <a:latin typeface="Times New Roman" panose="02020603050405020304" charset="0"/>
              </a:rPr>
              <a:t>2. User-Friendly Interface:</a:t>
            </a:r>
            <a:endParaRPr lang="en-US" sz="1400">
              <a:latin typeface="Symbol" panose="05050102010706020507" charset="0"/>
              <a:cs typeface="Times New Roman" panose="02020603050405020304" charset="0"/>
            </a:endParaRPr>
          </a:p>
          <a:p>
            <a:pPr indent="228600"/>
            <a:r>
              <a:rPr lang="en-US" sz="1400">
                <a:latin typeface="Times New Roman" panose="02020603050405020304" charset="0"/>
              </a:rPr>
              <a:t>  </a:t>
            </a:r>
            <a:r>
              <a:rPr lang="en-IN" altLang="en-US" sz="1400">
                <a:latin typeface="Times New Roman" panose="02020603050405020304" charset="0"/>
              </a:rPr>
              <a:t>     </a:t>
            </a:r>
            <a:r>
              <a:rPr lang="en-US" sz="1400">
                <a:latin typeface="Times New Roman" panose="02020603050405020304" charset="0"/>
              </a:rPr>
              <a:t>  </a:t>
            </a:r>
            <a:r>
              <a:rPr lang="en-US" sz="1400" b="1">
                <a:latin typeface="Times New Roman" panose="02020603050405020304" charset="0"/>
              </a:rPr>
              <a:t>3. Booking and Scheduling:</a:t>
            </a:r>
            <a:endParaRPr lang="en-US" sz="1400">
              <a:latin typeface="Symbol" panose="05050102010706020507" charset="0"/>
              <a:cs typeface="Times New Roman" panose="02020603050405020304" charset="0"/>
            </a:endParaRPr>
          </a:p>
          <a:p>
            <a:pPr indent="228600"/>
            <a:endParaRPr lang="en-IN" altLang="en-US" sz="1400">
              <a:latin typeface="Times New Roman" panose="02020603050405020304" charset="0"/>
            </a:endParaRPr>
          </a:p>
          <a:p>
            <a:pPr indent="228600"/>
            <a:endParaRPr lang="en-US" sz="1400" b="1">
              <a:latin typeface="Times New Roman" panose="02020603050405020304" charset="0"/>
              <a:cs typeface="Times New Roman" panose="02020603050405020304" charset="0"/>
              <a:sym typeface="+mn-ea"/>
            </a:endParaRPr>
          </a:p>
          <a:p>
            <a:pPr indent="228600"/>
            <a:r>
              <a:rPr lang="en-US" sz="1400" b="1">
                <a:latin typeface="Times New Roman" panose="02020603050405020304" charset="0"/>
                <a:cs typeface="Times New Roman" panose="02020603050405020304" charset="0"/>
                <a:sym typeface="+mn-ea"/>
              </a:rPr>
              <a:t>Constraints</a:t>
            </a:r>
            <a:r>
              <a:rPr lang="en-US" sz="1400">
                <a:latin typeface="Times New Roman" panose="02020603050405020304" charset="0"/>
                <a:cs typeface="Times New Roman" panose="02020603050405020304" charset="0"/>
                <a:sym typeface="+mn-ea"/>
              </a:rPr>
              <a:t>:</a:t>
            </a:r>
            <a:endParaRPr lang="en-US" sz="1400">
              <a:latin typeface="Times New Roman" panose="02020603050405020304" charset="0"/>
              <a:cs typeface="Times New Roman" panose="02020603050405020304" charset="0"/>
            </a:endParaRPr>
          </a:p>
          <a:p>
            <a:pPr indent="228600"/>
            <a:endParaRPr lang="en-US" sz="1400">
              <a:latin typeface="Times New Roman" panose="02020603050405020304" charset="0"/>
              <a:cs typeface="Times New Roman" panose="02020603050405020304" charset="0"/>
            </a:endParaRPr>
          </a:p>
          <a:p>
            <a:pPr indent="228600"/>
            <a:r>
              <a:rPr lang="en-IN" altLang="en-US" sz="1400">
                <a:latin typeface="Times New Roman" panose="02020603050405020304" charset="0"/>
                <a:cs typeface="Times New Roman" panose="02020603050405020304" charset="0"/>
                <a:sym typeface="+mn-ea"/>
              </a:rPr>
              <a:t>    </a:t>
            </a:r>
            <a:r>
              <a:rPr lang="en-US" sz="1400">
                <a:latin typeface="Times New Roman" panose="02020603050405020304" charset="0"/>
                <a:cs typeface="Times New Roman" panose="02020603050405020304" charset="0"/>
                <a:sym typeface="+mn-ea"/>
              </a:rPr>
              <a:t>1. </a:t>
            </a:r>
            <a:r>
              <a:rPr lang="en-US" sz="1400" b="1">
                <a:latin typeface="Times New Roman" panose="02020603050405020304" charset="0"/>
                <a:cs typeface="Times New Roman" panose="02020603050405020304" charset="0"/>
                <a:sym typeface="+mn-ea"/>
              </a:rPr>
              <a:t>Internet Connectivity</a:t>
            </a:r>
            <a:r>
              <a:rPr lang="en-US" sz="1400">
                <a:latin typeface="Times New Roman" panose="02020603050405020304" charset="0"/>
                <a:cs typeface="Times New Roman" panose="02020603050405020304" charset="0"/>
                <a:sym typeface="+mn-ea"/>
              </a:rPr>
              <a:t>:</a:t>
            </a:r>
            <a:endParaRPr lang="en-US" sz="1400">
              <a:latin typeface="Times New Roman" panose="02020603050405020304" charset="0"/>
              <a:cs typeface="Times New Roman" panose="02020603050405020304" charset="0"/>
            </a:endParaRPr>
          </a:p>
          <a:p>
            <a:pPr indent="228600"/>
            <a:r>
              <a:rPr lang="en-US" sz="1400">
                <a:latin typeface="Times New Roman" panose="02020603050405020304" charset="0"/>
                <a:cs typeface="Times New Roman" panose="02020603050405020304" charset="0"/>
                <a:sym typeface="+mn-ea"/>
              </a:rPr>
              <a:t></a:t>
            </a:r>
            <a:r>
              <a:rPr lang="en-US" sz="1400" b="1">
                <a:latin typeface="Times New Roman" panose="02020603050405020304" charset="0"/>
                <a:cs typeface="Times New Roman" panose="02020603050405020304" charset="0"/>
                <a:sym typeface="+mn-ea"/>
              </a:rPr>
              <a:t>2. Security Concerns:</a:t>
            </a:r>
            <a:endParaRPr lang="en-US" sz="1400" b="1">
              <a:latin typeface="Times New Roman" panose="02020603050405020304" charset="0"/>
              <a:cs typeface="Times New Roman" panose="02020603050405020304" charset="0"/>
            </a:endParaRPr>
          </a:p>
          <a:p>
            <a:pPr indent="228600"/>
            <a:r>
              <a:rPr lang="en-US" sz="1400">
                <a:latin typeface="Times New Roman" panose="02020603050405020304" charset="0"/>
                <a:cs typeface="Times New Roman" panose="02020603050405020304" charset="0"/>
                <a:sym typeface="+mn-ea"/>
              </a:rPr>
              <a:t>3. </a:t>
            </a:r>
            <a:r>
              <a:rPr lang="en-US" sz="1400" b="1">
                <a:latin typeface="Times New Roman" panose="02020603050405020304" charset="0"/>
                <a:cs typeface="Times New Roman" panose="02020603050405020304" charset="0"/>
                <a:sym typeface="+mn-ea"/>
              </a:rPr>
              <a:t>Regulatory Compliance</a:t>
            </a:r>
            <a:r>
              <a:rPr lang="en-US" sz="1400">
                <a:latin typeface="Times New Roman" panose="02020603050405020304" charset="0"/>
                <a:cs typeface="Times New Roman" panose="02020603050405020304" charset="0"/>
                <a:sym typeface="+mn-ea"/>
              </a:rPr>
              <a:t>:</a:t>
            </a:r>
            <a:endParaRPr lang="en-US" sz="1400">
              <a:latin typeface="Times New Roman" panose="02020603050405020304" charset="0"/>
              <a:cs typeface="Times New Roman" panose="02020603050405020304" charset="0"/>
            </a:endParaRPr>
          </a:p>
          <a:p>
            <a:pPr indent="228600"/>
            <a:r>
              <a:rPr lang="en-US" sz="1400">
                <a:latin typeface="Times New Roman" panose="02020603050405020304" charset="0"/>
                <a:cs typeface="Times New Roman" panose="02020603050405020304" charset="0"/>
                <a:sym typeface="+mn-ea"/>
              </a:rPr>
              <a:t>4. </a:t>
            </a:r>
            <a:r>
              <a:rPr lang="en-US" sz="1400" b="1">
                <a:latin typeface="Times New Roman" panose="02020603050405020304" charset="0"/>
                <a:cs typeface="Times New Roman" panose="02020603050405020304" charset="0"/>
                <a:sym typeface="+mn-ea"/>
              </a:rPr>
              <a:t>Customization Limitations</a:t>
            </a:r>
            <a:r>
              <a:rPr lang="en-US" sz="1400">
                <a:latin typeface="Times New Roman" panose="02020603050405020304" charset="0"/>
                <a:cs typeface="Times New Roman" panose="02020603050405020304" charset="0"/>
                <a:sym typeface="+mn-ea"/>
              </a:rPr>
              <a:t>:</a:t>
            </a:r>
            <a:endParaRPr lang="en-US" sz="1400">
              <a:latin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Pentagon 1"/>
          <p:cNvSpPr/>
          <p:nvPr/>
        </p:nvSpPr>
        <p:spPr>
          <a:xfrm>
            <a:off x="2336165" y="109855"/>
            <a:ext cx="4467860" cy="64071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t></a:t>
            </a:r>
            <a:r>
              <a:rPr lang="en-US" b="1"/>
              <a:t>Advantages </a:t>
            </a:r>
            <a:r>
              <a:rPr lang="en-US" b="1"/>
              <a:t>and limitations of </a:t>
            </a:r>
            <a:r>
              <a:rPr lang="en-US" b="1"/>
              <a:t>the system</a:t>
            </a:r>
            <a:endParaRPr lang="en-US" b="1"/>
          </a:p>
        </p:txBody>
      </p:sp>
      <p:sp>
        <p:nvSpPr>
          <p:cNvPr id="3" name="Text Box 2"/>
          <p:cNvSpPr txBox="1"/>
          <p:nvPr/>
        </p:nvSpPr>
        <p:spPr>
          <a:xfrm>
            <a:off x="128270" y="873125"/>
            <a:ext cx="8948420" cy="4304030"/>
          </a:xfrm>
          <a:prstGeom prst="rect">
            <a:avLst/>
          </a:prstGeom>
          <a:noFill/>
        </p:spPr>
        <p:txBody>
          <a:bodyPr wrap="square" rtlCol="0">
            <a:noAutofit/>
          </a:bodyPr>
          <a:p>
            <a:r>
              <a:rPr lang="en-US" sz="1600" b="1">
                <a:latin typeface="Times New Roman" panose="02020603050405020304" charset="0"/>
                <a:cs typeface="Times New Roman" panose="02020603050405020304" charset="0"/>
              </a:rPr>
              <a:t>Advantages</a:t>
            </a:r>
            <a:r>
              <a:rPr lang="en-US" sz="1400">
                <a:latin typeface="Times New Roman" panose="02020603050405020304" charset="0"/>
                <a:cs typeface="Times New Roman" panose="02020603050405020304" charset="0"/>
              </a:rPr>
              <a:t>:</a:t>
            </a:r>
            <a:endParaRPr lang="en-US" sz="1400">
              <a:latin typeface="Times New Roman" panose="02020603050405020304" charset="0"/>
              <a:cs typeface="Times New Roman" panose="02020603050405020304" charset="0"/>
            </a:endParaRPr>
          </a:p>
          <a:p>
            <a:endParaRPr lang="en-US" sz="1400">
              <a:latin typeface="Times New Roman" panose="02020603050405020304" charset="0"/>
              <a:cs typeface="Times New Roman" panose="02020603050405020304" charset="0"/>
            </a:endParaRPr>
          </a:p>
          <a:p>
            <a:r>
              <a:rPr lang="en-IN" altLang="en-US" sz="1400">
                <a:latin typeface="Times New Roman" panose="02020603050405020304" charset="0"/>
                <a:cs typeface="Times New Roman" panose="02020603050405020304" charset="0"/>
              </a:rPr>
              <a:t>       </a:t>
            </a:r>
            <a:r>
              <a:rPr lang="en-US" sz="1400">
                <a:latin typeface="Times New Roman" panose="02020603050405020304" charset="0"/>
                <a:cs typeface="Times New Roman" panose="02020603050405020304" charset="0"/>
              </a:rPr>
              <a:t>1. </a:t>
            </a:r>
            <a:r>
              <a:rPr lang="en-US" sz="1400" b="1">
                <a:latin typeface="Times New Roman" panose="02020603050405020304" charset="0"/>
                <a:cs typeface="Times New Roman" panose="02020603050405020304" charset="0"/>
              </a:rPr>
              <a:t>Convenience</a:t>
            </a:r>
            <a:r>
              <a:rPr lang="en-US" sz="1400">
                <a:latin typeface="Times New Roman" panose="02020603050405020304" charset="0"/>
                <a:cs typeface="Times New Roman" panose="02020603050405020304" charset="0"/>
              </a:rPr>
              <a:t>:</a:t>
            </a:r>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 </a:t>
            </a:r>
            <a:r>
              <a:rPr lang="en-IN" altLang="en-US" sz="1400">
                <a:latin typeface="Times New Roman" panose="02020603050405020304" charset="0"/>
                <a:cs typeface="Times New Roman" panose="02020603050405020304" charset="0"/>
              </a:rPr>
              <a:t>  </a:t>
            </a:r>
            <a:r>
              <a:rPr lang="en-US" sz="1400">
                <a:latin typeface="Times New Roman" panose="02020603050405020304" charset="0"/>
                <a:cs typeface="Times New Roman" panose="02020603050405020304" charset="0"/>
              </a:rPr>
              <a:t>2. </a:t>
            </a:r>
            <a:r>
              <a:rPr lang="en-US" sz="1400" b="1">
                <a:latin typeface="Times New Roman" panose="02020603050405020304" charset="0"/>
                <a:cs typeface="Times New Roman" panose="02020603050405020304" charset="0"/>
              </a:rPr>
              <a:t>Wide Product Selection</a:t>
            </a:r>
            <a:r>
              <a:rPr lang="en-US" sz="1400">
                <a:latin typeface="Times New Roman" panose="02020603050405020304" charset="0"/>
                <a:cs typeface="Times New Roman" panose="02020603050405020304" charset="0"/>
              </a:rPr>
              <a:t>:</a:t>
            </a:r>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 </a:t>
            </a:r>
            <a:r>
              <a:rPr lang="en-IN" altLang="en-US" sz="1400">
                <a:latin typeface="Times New Roman" panose="02020603050405020304" charset="0"/>
                <a:cs typeface="Times New Roman" panose="02020603050405020304" charset="0"/>
              </a:rPr>
              <a:t> </a:t>
            </a:r>
            <a:r>
              <a:rPr lang="en-US" sz="1400">
                <a:latin typeface="Times New Roman" panose="02020603050405020304" charset="0"/>
                <a:cs typeface="Times New Roman" panose="02020603050405020304" charset="0"/>
              </a:rPr>
              <a:t> 3. </a:t>
            </a:r>
            <a:r>
              <a:rPr lang="en-US" sz="1400" b="1">
                <a:latin typeface="Times New Roman" panose="02020603050405020304" charset="0"/>
                <a:cs typeface="Times New Roman" panose="02020603050405020304" charset="0"/>
              </a:rPr>
              <a:t>24</a:t>
            </a:r>
            <a:r>
              <a:rPr lang="en-US" sz="1400">
                <a:latin typeface="Times New Roman" panose="02020603050405020304" charset="0"/>
                <a:cs typeface="Times New Roman" panose="02020603050405020304" charset="0"/>
              </a:rPr>
              <a:t>/</a:t>
            </a:r>
            <a:r>
              <a:rPr lang="en-US" sz="1400" b="1">
                <a:latin typeface="Times New Roman" panose="02020603050405020304" charset="0"/>
                <a:cs typeface="Times New Roman" panose="02020603050405020304" charset="0"/>
              </a:rPr>
              <a:t>7 Accessibility</a:t>
            </a:r>
            <a:r>
              <a:rPr lang="en-US" sz="1400">
                <a:latin typeface="Times New Roman" panose="02020603050405020304" charset="0"/>
                <a:cs typeface="Times New Roman" panose="02020603050405020304" charset="0"/>
              </a:rPr>
              <a:t>:</a:t>
            </a:r>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   4. </a:t>
            </a:r>
            <a:r>
              <a:rPr lang="en-US" sz="1400" b="1">
                <a:latin typeface="Times New Roman" panose="02020603050405020304" charset="0"/>
                <a:cs typeface="Times New Roman" panose="02020603050405020304" charset="0"/>
              </a:rPr>
              <a:t>Time</a:t>
            </a:r>
            <a:r>
              <a:rPr lang="en-US" sz="1400">
                <a:latin typeface="Times New Roman" panose="02020603050405020304" charset="0"/>
                <a:cs typeface="Times New Roman" panose="02020603050405020304" charset="0"/>
              </a:rPr>
              <a:t>-</a:t>
            </a:r>
            <a:r>
              <a:rPr lang="en-US" sz="1400" b="1">
                <a:latin typeface="Times New Roman" panose="02020603050405020304" charset="0"/>
                <a:cs typeface="Times New Roman" panose="02020603050405020304" charset="0"/>
              </a:rPr>
              <a:t>Saving</a:t>
            </a:r>
            <a:r>
              <a:rPr lang="en-US" sz="1400">
                <a:latin typeface="Times New Roman" panose="02020603050405020304" charset="0"/>
                <a:cs typeface="Times New Roman" panose="02020603050405020304" charset="0"/>
              </a:rPr>
              <a:t>:</a:t>
            </a:r>
            <a:endParaRPr lang="en-US" sz="1400">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endParaRPr lang="en-US" sz="1400">
              <a:latin typeface="Times New Roman" panose="02020603050405020304" charset="0"/>
              <a:cs typeface="Times New Roman" panose="02020603050405020304" charset="0"/>
            </a:endParaRPr>
          </a:p>
          <a:p>
            <a:r>
              <a:rPr lang="en-US" sz="1400" b="1">
                <a:latin typeface="Times New Roman" panose="02020603050405020304" charset="0"/>
                <a:cs typeface="Times New Roman" panose="02020603050405020304" charset="0"/>
                <a:sym typeface="+mn-ea"/>
              </a:rPr>
              <a:t>Limitation</a:t>
            </a:r>
            <a:r>
              <a:rPr lang="en-US" sz="1400">
                <a:latin typeface="Times New Roman" panose="02020603050405020304" charset="0"/>
                <a:cs typeface="Times New Roman" panose="02020603050405020304" charset="0"/>
                <a:sym typeface="+mn-ea"/>
              </a:rPr>
              <a:t>:</a:t>
            </a:r>
            <a:endParaRPr lang="en-US" sz="1400">
              <a:latin typeface="Times New Roman" panose="02020603050405020304" charset="0"/>
              <a:cs typeface="Times New Roman" panose="02020603050405020304" charset="0"/>
            </a:endParaRPr>
          </a:p>
          <a:p>
            <a:endParaRPr lang="en-US" sz="1400" b="1">
              <a:latin typeface="Times New Roman" panose="02020603050405020304" charset="0"/>
              <a:cs typeface="Times New Roman" panose="02020603050405020304" charset="0"/>
            </a:endParaRPr>
          </a:p>
          <a:p>
            <a:r>
              <a:rPr lang="en-US" sz="1400" b="1">
                <a:latin typeface="Times New Roman" panose="02020603050405020304" charset="0"/>
                <a:cs typeface="Times New Roman" panose="02020603050405020304" charset="0"/>
                <a:sym typeface="+mn-ea"/>
              </a:rPr>
              <a:t> </a:t>
            </a:r>
            <a:r>
              <a:rPr lang="en-IN" altLang="en-US" sz="1400" b="1">
                <a:latin typeface="Times New Roman" panose="02020603050405020304" charset="0"/>
                <a:cs typeface="Times New Roman" panose="02020603050405020304" charset="0"/>
                <a:sym typeface="+mn-ea"/>
              </a:rPr>
              <a:t>     </a:t>
            </a:r>
            <a:r>
              <a:rPr lang="en-US" sz="1400" b="1">
                <a:latin typeface="Times New Roman" panose="02020603050405020304" charset="0"/>
                <a:cs typeface="Times New Roman" panose="02020603050405020304" charset="0"/>
                <a:sym typeface="+mn-ea"/>
              </a:rPr>
              <a:t> 1. Lack of Physical Inspection:</a:t>
            </a:r>
            <a:endParaRPr lang="en-US" sz="1400" b="1">
              <a:latin typeface="Times New Roman" panose="02020603050405020304" charset="0"/>
              <a:cs typeface="Times New Roman" panose="02020603050405020304" charset="0"/>
            </a:endParaRPr>
          </a:p>
          <a:p>
            <a:pPr algn="l"/>
            <a:r>
              <a:rPr lang="en-US" sz="1400" b="1">
                <a:latin typeface="Times New Roman" panose="02020603050405020304" charset="0"/>
                <a:cs typeface="Times New Roman" panose="02020603050405020304" charset="0"/>
                <a:sym typeface="+mn-ea"/>
              </a:rPr>
              <a:t>  </a:t>
            </a:r>
            <a:r>
              <a:rPr lang="en-IN" altLang="en-US" sz="1400" b="1">
                <a:latin typeface="Times New Roman" panose="02020603050405020304" charset="0"/>
                <a:cs typeface="Times New Roman" panose="02020603050405020304" charset="0"/>
                <a:sym typeface="+mn-ea"/>
              </a:rPr>
              <a:t>     </a:t>
            </a:r>
            <a:r>
              <a:rPr lang="en-US" sz="1400" b="1">
                <a:latin typeface="Times New Roman" panose="02020603050405020304" charset="0"/>
                <a:cs typeface="Times New Roman" panose="02020603050405020304" charset="0"/>
                <a:sym typeface="+mn-ea"/>
              </a:rPr>
              <a:t>2. Security Concerns:</a:t>
            </a:r>
            <a:endParaRPr lang="en-US" sz="1400" b="1">
              <a:latin typeface="Times New Roman" panose="02020603050405020304" charset="0"/>
              <a:cs typeface="Times New Roman" panose="02020603050405020304" charset="0"/>
            </a:endParaRPr>
          </a:p>
          <a:p>
            <a:r>
              <a:rPr lang="en-IN" altLang="en-US" sz="1400" b="1">
                <a:latin typeface="Times New Roman" panose="02020603050405020304" charset="0"/>
                <a:cs typeface="Times New Roman" panose="02020603050405020304" charset="0"/>
                <a:sym typeface="+mn-ea"/>
              </a:rPr>
              <a:t>       </a:t>
            </a:r>
            <a:r>
              <a:rPr lang="en-US" sz="1400" b="1">
                <a:latin typeface="Times New Roman" panose="02020603050405020304" charset="0"/>
                <a:cs typeface="Times New Roman" panose="02020603050405020304" charset="0"/>
                <a:sym typeface="+mn-ea"/>
              </a:rPr>
              <a:t>3. Inability to Experience Products:</a:t>
            </a:r>
            <a:endParaRPr lang="en-US" sz="1400" b="1">
              <a:latin typeface="Times New Roman" panose="02020603050405020304" charset="0"/>
              <a:cs typeface="Times New Roman" panose="02020603050405020304" charset="0"/>
            </a:endParaRPr>
          </a:p>
          <a:p>
            <a:r>
              <a:rPr lang="en-US" sz="1400" b="1">
                <a:latin typeface="Times New Roman" panose="02020603050405020304" charset="0"/>
                <a:cs typeface="Times New Roman" panose="02020603050405020304" charset="0"/>
                <a:sym typeface="+mn-ea"/>
              </a:rPr>
              <a:t> </a:t>
            </a:r>
            <a:r>
              <a:rPr lang="en-IN" altLang="en-US" sz="1400" b="1">
                <a:latin typeface="Times New Roman" panose="02020603050405020304" charset="0"/>
                <a:cs typeface="Times New Roman" panose="02020603050405020304" charset="0"/>
                <a:sym typeface="+mn-ea"/>
              </a:rPr>
              <a:t>      </a:t>
            </a:r>
            <a:r>
              <a:rPr lang="en-US" sz="1400" b="1">
                <a:latin typeface="Times New Roman" panose="02020603050405020304" charset="0"/>
                <a:cs typeface="Times New Roman" panose="02020603050405020304" charset="0"/>
                <a:sym typeface="+mn-ea"/>
              </a:rPr>
              <a:t>4. Security Concerns:</a:t>
            </a:r>
            <a:endParaRPr lang="en-US" sz="1400" b="1">
              <a:latin typeface="Times New Roman" panose="02020603050405020304" charset="0"/>
              <a:cs typeface="Times New Roman" panose="02020603050405020304" charset="0"/>
            </a:endParaRPr>
          </a:p>
          <a:p>
            <a:endParaRPr lang="en-US" sz="1400">
              <a:latin typeface="Times New Roman" panose="02020603050405020304" charset="0"/>
              <a:cs typeface="Times New Roman" panose="020206030504050203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Pentagon 1"/>
          <p:cNvSpPr/>
          <p:nvPr/>
        </p:nvSpPr>
        <p:spPr>
          <a:xfrm>
            <a:off x="2336165" y="109855"/>
            <a:ext cx="4467860" cy="484505"/>
          </a:xfrm>
          <a:prstGeom prst="homePlate">
            <a:avLst/>
          </a:prstGeom>
          <a:gradFill>
            <a:gsLst>
              <a:gs pos="0">
                <a:srgbClr val="E30000"/>
              </a:gs>
              <a:gs pos="100000">
                <a:srgbClr val="760303"/>
              </a:gs>
            </a:gsLst>
            <a:lin ang="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b="1"/>
              <a:t>Requirement determination:</a:t>
            </a:r>
            <a:endParaRPr lang="en-US" b="1"/>
          </a:p>
        </p:txBody>
      </p:sp>
      <p:sp>
        <p:nvSpPr>
          <p:cNvPr id="3" name="Text Box 2"/>
          <p:cNvSpPr txBox="1"/>
          <p:nvPr/>
        </p:nvSpPr>
        <p:spPr>
          <a:xfrm>
            <a:off x="40640" y="626110"/>
            <a:ext cx="9062085" cy="4618990"/>
          </a:xfrm>
          <a:prstGeom prst="rect">
            <a:avLst/>
          </a:prstGeom>
          <a:noFill/>
        </p:spPr>
        <p:txBody>
          <a:bodyPr wrap="square" rtlCol="0">
            <a:noAutofit/>
          </a:bodyPr>
          <a:p>
            <a:endParaRPr lang="en-US" sz="1400" b="1">
              <a:latin typeface="Times New Roman" panose="02020603050405020304" charset="0"/>
              <a:cs typeface="Times New Roman" panose="02020603050405020304" charset="0"/>
            </a:endParaRPr>
          </a:p>
          <a:p>
            <a:endParaRPr lang="en-US" sz="1400" b="1">
              <a:latin typeface="Times New Roman" panose="02020603050405020304" charset="0"/>
              <a:cs typeface="Times New Roman" panose="02020603050405020304" charset="0"/>
            </a:endParaRPr>
          </a:p>
          <a:p>
            <a:pPr indent="457200"/>
            <a:r>
              <a:rPr lang="en-US" sz="1400" b="1">
                <a:latin typeface="Times New Roman" panose="02020603050405020304" charset="0"/>
                <a:cs typeface="Times New Roman" panose="02020603050405020304" charset="0"/>
              </a:rPr>
              <a:t>1.Inventory Management:</a:t>
            </a:r>
            <a:endParaRPr lang="en-US" sz="1400" b="1">
              <a:latin typeface="Times New Roman" panose="02020603050405020304" charset="0"/>
              <a:cs typeface="Times New Roman" panose="02020603050405020304" charset="0"/>
            </a:endParaRPr>
          </a:p>
          <a:p>
            <a:pPr indent="457200"/>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IN" altLang="en-US" sz="1400">
                <a:latin typeface="Times New Roman" panose="02020603050405020304" charset="0"/>
                <a:cs typeface="Times New Roman" panose="02020603050405020304" charset="0"/>
              </a:rPr>
              <a:t>     </a:t>
            </a:r>
            <a:r>
              <a:rPr lang="en-US" sz="1400" b="1">
                <a:latin typeface="Times New Roman" panose="02020603050405020304" charset="0"/>
                <a:cs typeface="Times New Roman" panose="02020603050405020304" charset="0"/>
              </a:rPr>
              <a:t> 2. Booking system:</a:t>
            </a:r>
            <a:endParaRPr lang="en-US" sz="1400" b="1">
              <a:latin typeface="Times New Roman" panose="02020603050405020304" charset="0"/>
              <a:cs typeface="Times New Roman" panose="02020603050405020304" charset="0"/>
            </a:endParaRPr>
          </a:p>
          <a:p>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IN" altLang="en-US" sz="1400">
                <a:latin typeface="Times New Roman" panose="02020603050405020304" charset="0"/>
                <a:cs typeface="Times New Roman" panose="02020603050405020304" charset="0"/>
              </a:rPr>
              <a:t>      </a:t>
            </a:r>
            <a:r>
              <a:rPr lang="en-US" sz="1400" b="1">
                <a:latin typeface="Times New Roman" panose="02020603050405020304" charset="0"/>
                <a:cs typeface="Times New Roman" panose="02020603050405020304" charset="0"/>
              </a:rPr>
              <a:t>3. Cart and Checkout:</a:t>
            </a:r>
            <a:endParaRPr lang="en-US" sz="1400" b="1">
              <a:latin typeface="Times New Roman" panose="02020603050405020304" charset="0"/>
              <a:cs typeface="Times New Roman" panose="02020603050405020304" charset="0"/>
            </a:endParaRPr>
          </a:p>
          <a:p>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IN" altLang="en-US" sz="1400">
                <a:latin typeface="Times New Roman" panose="02020603050405020304" charset="0"/>
                <a:cs typeface="Times New Roman" panose="02020603050405020304" charset="0"/>
              </a:rPr>
              <a:t>     </a:t>
            </a:r>
            <a:r>
              <a:rPr lang="en-US" sz="1400" b="1">
                <a:latin typeface="Times New Roman" panose="02020603050405020304" charset="0"/>
                <a:cs typeface="Times New Roman" panose="02020603050405020304" charset="0"/>
              </a:rPr>
              <a:t> 4. Payment Gateway Integration:</a:t>
            </a:r>
            <a:endParaRPr lang="en-US" sz="1400" b="1">
              <a:latin typeface="Times New Roman" panose="02020603050405020304" charset="0"/>
              <a:cs typeface="Times New Roman" panose="02020603050405020304" charset="0"/>
            </a:endParaRPr>
          </a:p>
          <a:p>
            <a:endParaRPr lang="en-US" sz="1400" b="1">
              <a:latin typeface="Times New Roman" panose="02020603050405020304" charset="0"/>
              <a:cs typeface="Times New Roman" panose="02020603050405020304" charset="0"/>
            </a:endParaRPr>
          </a:p>
          <a:p>
            <a:r>
              <a:rPr lang="en-US" sz="1400">
                <a:latin typeface="Times New Roman" panose="02020603050405020304" charset="0"/>
                <a:cs typeface="Times New Roman" panose="02020603050405020304" charset="0"/>
              </a:rPr>
              <a:t></a:t>
            </a:r>
            <a:r>
              <a:rPr lang="en-IN" altLang="en-US" sz="1400">
                <a:latin typeface="Times New Roman" panose="02020603050405020304" charset="0"/>
                <a:cs typeface="Times New Roman" panose="02020603050405020304" charset="0"/>
              </a:rPr>
              <a:t>      </a:t>
            </a:r>
            <a:r>
              <a:rPr lang="en-IN" altLang="en-US" sz="1400" b="1">
                <a:solidFill>
                  <a:srgbClr val="000000"/>
                </a:solidFill>
                <a:latin typeface="Times New Roman" panose="02020603050405020304" charset="0"/>
                <a:cs typeface="Times New Roman" panose="02020603050405020304" charset="0"/>
                <a:sym typeface="+mn-ea"/>
              </a:rPr>
              <a:t>5.</a:t>
            </a:r>
            <a:r>
              <a:rPr lang="en-US" sz="1400" b="1">
                <a:solidFill>
                  <a:srgbClr val="000000"/>
                </a:solidFill>
                <a:latin typeface="Times New Roman" panose="02020603050405020304" charset="0"/>
                <a:cs typeface="Times New Roman" panose="02020603050405020304" charset="0"/>
                <a:sym typeface="+mn-ea"/>
              </a:rPr>
              <a:t>Social media integration:</a:t>
            </a:r>
            <a:endParaRPr lang="en-US" sz="1400" b="1">
              <a:solidFill>
                <a:srgbClr val="000000"/>
              </a:solidFill>
              <a:latin typeface="Times New Roman" panose="02020603050405020304" charset="0"/>
              <a:cs typeface="Times New Roman" panose="02020603050405020304" charset="0"/>
              <a:sym typeface="+mn-ea"/>
            </a:endParaRPr>
          </a:p>
          <a:p>
            <a:endParaRPr lang="en-US" sz="1400">
              <a:solidFill>
                <a:srgbClr val="000000"/>
              </a:solidFill>
              <a:latin typeface="Times New Roman" panose="02020603050405020304" charset="0"/>
              <a:cs typeface="Times New Roman" panose="02020603050405020304" charset="0"/>
              <a:sym typeface="+mn-ea"/>
            </a:endParaRPr>
          </a:p>
          <a:p>
            <a:pPr indent="457200"/>
            <a:r>
              <a:rPr lang="en-US" sz="1400" b="1">
                <a:solidFill>
                  <a:srgbClr val="000000"/>
                </a:solidFill>
                <a:latin typeface="Times New Roman" panose="02020603050405020304" charset="0"/>
                <a:cs typeface="Times New Roman" panose="02020603050405020304" charset="0"/>
                <a:sym typeface="+mn-ea"/>
              </a:rPr>
              <a:t>6. User Reviews and Ratings:</a:t>
            </a:r>
            <a:endParaRPr lang="en-US" sz="1400">
              <a:solidFill>
                <a:srgbClr val="000000"/>
              </a:solidFill>
              <a:latin typeface="Times New Roman" panose="02020603050405020304" charset="0"/>
              <a:cs typeface="Times New Roman" panose="02020603050405020304" charset="0"/>
            </a:endParaRPr>
          </a:p>
          <a:p>
            <a:pPr indent="457200"/>
            <a:endParaRPr lang="en-IN" altLang="en-US" sz="1400">
              <a:latin typeface="Times New Roman" panose="02020603050405020304" charset="0"/>
              <a:cs typeface="Times New Roman" panose="02020603050405020304" charset="0"/>
            </a:endParaRPr>
          </a:p>
        </p:txBody>
      </p:sp>
    </p:spTree>
  </p:cSld>
  <p:clrMapOvr>
    <a:masterClrMapping/>
  </p:clrMapOvr>
</p:sld>
</file>

<file path=ppt/theme/theme1.xml><?xml version="1.0" encoding="utf-8"?>
<a:theme xmlns:a="http://schemas.openxmlformats.org/drawingml/2006/main" name="Default design templat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7658</Words>
  <Application>WPS Presentation</Application>
  <PresentationFormat>自定义</PresentationFormat>
  <Paragraphs>1059</Paragraphs>
  <Slides>33</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33</vt:i4>
      </vt:variant>
    </vt:vector>
  </HeadingPairs>
  <TitlesOfParts>
    <vt:vector size="44" baseType="lpstr">
      <vt:lpstr>Arial</vt:lpstr>
      <vt:lpstr>SimSun</vt:lpstr>
      <vt:lpstr>Wingdings</vt:lpstr>
      <vt:lpstr>Microsoft YaHei</vt:lpstr>
      <vt:lpstr>Times New Roman</vt:lpstr>
      <vt:lpstr>Symbol</vt:lpstr>
      <vt:lpstr>Arial Unicode MS</vt:lpstr>
      <vt:lpstr>Calibri</vt:lpstr>
      <vt:lpstr>Wingdings</vt:lpstr>
      <vt:lpstr>Segoe UI</vt:lpstr>
      <vt:lpstr>Default design template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X-DOG</dc:creator>
  <cp:lastModifiedBy>Div-F_12_Krishna</cp:lastModifiedBy>
  <cp:revision>62</cp:revision>
  <dcterms:created xsi:type="dcterms:W3CDTF">2015-03-26T10:14:00Z</dcterms:created>
  <dcterms:modified xsi:type="dcterms:W3CDTF">2024-03-02T05:54:05Z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1033-12.2.0.13489</vt:lpwstr>
  </property>
  <property fmtid="{D5CDD505-2E9C-101B-9397-08002B2CF9AE}" pid="3" name="ICV">
    <vt:lpwstr>2FB4F70F3DFE4FCC88C7BD4C32AA5D0E_13</vt:lpwstr>
  </property>
</Properties>
</file>